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89" r:id="rId6"/>
    <p:sldId id="270" r:id="rId7"/>
    <p:sldId id="271" r:id="rId8"/>
    <p:sldId id="272" r:id="rId9"/>
    <p:sldId id="274" r:id="rId10"/>
    <p:sldId id="276" r:id="rId11"/>
    <p:sldId id="277" r:id="rId12"/>
    <p:sldId id="265" r:id="rId13"/>
    <p:sldId id="281" r:id="rId14"/>
    <p:sldId id="264" r:id="rId15"/>
    <p:sldId id="283" r:id="rId16"/>
    <p:sldId id="269" r:id="rId17"/>
    <p:sldId id="282" r:id="rId18"/>
    <p:sldId id="284" r:id="rId19"/>
    <p:sldId id="286" r:id="rId20"/>
    <p:sldId id="288" r:id="rId21"/>
    <p:sldId id="287" r:id="rId22"/>
    <p:sldId id="290" r:id="rId23"/>
    <p:sldId id="257" r:id="rId24"/>
    <p:sldId id="268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086F-CB4E-4569-B5D3-2C2881A7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577C1-9AC0-4A6C-B7EC-EB2D8C787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6A9E-02FB-47B3-B14E-F4844DB4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201DC-7676-4D3D-B70B-B0434A83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0559-8C6E-40F8-B01A-5B384E8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5D25-6269-47F3-8314-CF176474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4D198-CAAD-4EEA-AB72-068E582ED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7F9D-A22E-4D1E-A1E2-A7D1FB58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67D63-7F31-4CF1-B6FB-AD54A842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05E72-2569-4610-8A97-8FFCF422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AEAED-6353-4529-AD56-F5A1AD474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150DB-4F77-4E6D-9DBD-1625688D5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EE32-2F8E-4260-996F-7F0C5E4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9919-2DE1-4C56-91F3-3E7A9838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B0F7-494F-43BF-B410-98D23AB9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17EC-CEDE-4218-BB74-62F061C1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4BE97-EFFE-433F-9C86-F6BACECA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D757E-7054-4250-99B9-E47166F4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BC1A-FC80-4B53-952D-A2BB6434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41A1-7E92-4386-A1A7-CAC11F8B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87D-96D0-4645-8D8C-602A284F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4D6B-6A58-4D30-AFEF-4136957A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94CA-B6AD-4B4B-889C-E033175F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EDCE-470C-4182-B377-814D78CF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09C3-90CF-4406-8593-91C0214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AA38-A2AF-4F01-ADF0-A0D9E787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3A66-9100-4BC7-9CD5-3543F09BF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76E3A-6A0D-412D-AE91-31FA04AF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CFEF-1243-4ACD-AE28-E5813349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CDFB-6A01-4942-A34D-7355279E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C83D9-3420-4F0E-8D7B-51E32104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FCE1-14F9-4DDA-BE6B-85941A93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BA476-0C0D-4DB8-946B-9CF21EE0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94386-9258-4A0F-A246-FB2AC178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098A3-C271-4902-A417-45BD718AF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CC33D-3319-4E34-AB40-E2462B0C5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B4AE0-FA6D-406F-A787-11D43030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FF9B7-AD44-48A1-A0F2-596B5F7C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C0F96-D750-4B68-8DC3-56BC7D80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195A-F9B1-4A6C-A1FA-67D78057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02DD2-FE98-4A29-A415-2BC725DD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B8A73-E654-45B0-88C0-3C61A9F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069DC-791D-496B-921C-BE8E2B7E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23BE2-D76E-4C36-A864-D72CAFCF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2200E-FDAD-46C8-A32A-2B6DE73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87E84-FA6F-4FCD-99CB-4C2E12B3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5521-820A-4C27-998D-E41C254C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5F92-57DC-4C1A-860A-62901E8B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92C52-A485-4FF3-9E75-24F56002A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141A-E41E-4BD8-AD0F-8A868B72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B1ED5-6D80-41CF-8227-E68B1F0D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BDDF1-5BAC-4683-8116-43C0D76F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E53E-1238-4081-A21A-C4C6C73F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CD792-DA4C-42A2-B1CB-AC876DD32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704F7-644A-4937-A0CC-A5713AB21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2ACB6-A749-4422-94EF-726D5A23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0F0B8-6449-4A6E-8E15-D492CC24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2CC57-1034-4CBB-B7C9-0F88360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B83D-25B6-42C5-A54D-6892C849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364AE-C3E1-498A-AF04-69BDDDE6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9ED2-2235-4B6B-BD8A-E90B125B2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D1BE-2831-40FF-89AC-4811DD6B35A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459D-0C5C-4927-9B0D-C794220B7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E2C1-9B63-4FAA-9198-6D221685D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hyperlink" Target="mailto:jeffcouch@comcast.net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jp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DE6BF-EABF-4E65-BFF3-04DD7EF32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Wastewater Treatment Plant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Demonstration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F1C4D-7679-456B-9FB0-E48915394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391876" y="5810250"/>
            <a:ext cx="45719" cy="88506"/>
          </a:xfrm>
        </p:spPr>
        <p:txBody>
          <a:bodyPr anchor="t">
            <a:normAutofit fontScale="25000" lnSpcReduction="20000"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C94BDC3-2B68-404F-8AC2-C7C35ECA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456964"/>
            <a:ext cx="4047843" cy="25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608" y="3149657"/>
            <a:ext cx="425254" cy="354758"/>
            <a:chOff x="5076750" y="6156414"/>
            <a:chExt cx="831215" cy="693420"/>
          </a:xfrm>
        </p:grpSpPr>
        <p:sp>
          <p:nvSpPr>
            <p:cNvPr id="3" name="object 3"/>
            <p:cNvSpPr/>
            <p:nvPr/>
          </p:nvSpPr>
          <p:spPr>
            <a:xfrm>
              <a:off x="5228462" y="6169910"/>
              <a:ext cx="570865" cy="118745"/>
            </a:xfrm>
            <a:custGeom>
              <a:avLst/>
              <a:gdLst/>
              <a:ahLst/>
              <a:cxnLst/>
              <a:rect l="l" t="t" r="r" b="b"/>
              <a:pathLst>
                <a:path w="570864" h="118745">
                  <a:moveTo>
                    <a:pt x="544951" y="0"/>
                  </a:moveTo>
                  <a:lnTo>
                    <a:pt x="0" y="118204"/>
                  </a:lnTo>
                  <a:lnTo>
                    <a:pt x="570546" y="118204"/>
                  </a:lnTo>
                  <a:lnTo>
                    <a:pt x="544951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" name="object 4"/>
            <p:cNvSpPr/>
            <p:nvPr/>
          </p:nvSpPr>
          <p:spPr>
            <a:xfrm>
              <a:off x="5228462" y="6169910"/>
              <a:ext cx="570865" cy="118745"/>
            </a:xfrm>
            <a:custGeom>
              <a:avLst/>
              <a:gdLst/>
              <a:ahLst/>
              <a:cxnLst/>
              <a:rect l="l" t="t" r="r" b="b"/>
              <a:pathLst>
                <a:path w="570864" h="118745">
                  <a:moveTo>
                    <a:pt x="544951" y="0"/>
                  </a:moveTo>
                  <a:lnTo>
                    <a:pt x="570546" y="118204"/>
                  </a:lnTo>
                  <a:lnTo>
                    <a:pt x="0" y="118204"/>
                  </a:lnTo>
                  <a:lnTo>
                    <a:pt x="544951" y="0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" name="object 5"/>
            <p:cNvSpPr/>
            <p:nvPr/>
          </p:nvSpPr>
          <p:spPr>
            <a:xfrm>
              <a:off x="5228462" y="6288115"/>
              <a:ext cx="663575" cy="547370"/>
            </a:xfrm>
            <a:custGeom>
              <a:avLst/>
              <a:gdLst/>
              <a:ahLst/>
              <a:cxnLst/>
              <a:rect l="l" t="t" r="r" b="b"/>
              <a:pathLst>
                <a:path w="663575" h="547370">
                  <a:moveTo>
                    <a:pt x="0" y="0"/>
                  </a:moveTo>
                  <a:lnTo>
                    <a:pt x="92609" y="428608"/>
                  </a:lnTo>
                  <a:lnTo>
                    <a:pt x="118670" y="546812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6" name="object 6"/>
            <p:cNvSpPr/>
            <p:nvPr/>
          </p:nvSpPr>
          <p:spPr>
            <a:xfrm>
              <a:off x="5228462" y="6288115"/>
              <a:ext cx="663575" cy="547370"/>
            </a:xfrm>
            <a:custGeom>
              <a:avLst/>
              <a:gdLst/>
              <a:ahLst/>
              <a:cxnLst/>
              <a:rect l="l" t="t" r="r" b="b"/>
              <a:pathLst>
                <a:path w="663575" h="547370">
                  <a:moveTo>
                    <a:pt x="0" y="0"/>
                  </a:moveTo>
                  <a:lnTo>
                    <a:pt x="92609" y="428608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  <a:path w="663575" h="547370">
                  <a:moveTo>
                    <a:pt x="92609" y="428608"/>
                  </a:moveTo>
                  <a:lnTo>
                    <a:pt x="663156" y="428608"/>
                  </a:lnTo>
                  <a:lnTo>
                    <a:pt x="118670" y="546812"/>
                  </a:lnTo>
                  <a:lnTo>
                    <a:pt x="92609" y="428608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" name="object 7"/>
            <p:cNvSpPr/>
            <p:nvPr/>
          </p:nvSpPr>
          <p:spPr>
            <a:xfrm>
              <a:off x="5228462" y="6288115"/>
              <a:ext cx="663575" cy="428625"/>
            </a:xfrm>
            <a:custGeom>
              <a:avLst/>
              <a:gdLst/>
              <a:ahLst/>
              <a:cxnLst/>
              <a:rect l="l" t="t" r="r" b="b"/>
              <a:pathLst>
                <a:path w="663575" h="428625">
                  <a:moveTo>
                    <a:pt x="570546" y="0"/>
                  </a:moveTo>
                  <a:lnTo>
                    <a:pt x="0" y="0"/>
                  </a:lnTo>
                  <a:lnTo>
                    <a:pt x="663156" y="428608"/>
                  </a:lnTo>
                  <a:lnTo>
                    <a:pt x="570546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" name="object 8"/>
            <p:cNvSpPr/>
            <p:nvPr/>
          </p:nvSpPr>
          <p:spPr>
            <a:xfrm>
              <a:off x="5228462" y="6288115"/>
              <a:ext cx="663575" cy="428625"/>
            </a:xfrm>
            <a:custGeom>
              <a:avLst/>
              <a:gdLst/>
              <a:ahLst/>
              <a:cxnLst/>
              <a:rect l="l" t="t" r="r" b="b"/>
              <a:pathLst>
                <a:path w="663575" h="428625">
                  <a:moveTo>
                    <a:pt x="0" y="0"/>
                  </a:moveTo>
                  <a:lnTo>
                    <a:pt x="570546" y="0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9" name="object 9"/>
            <p:cNvSpPr/>
            <p:nvPr/>
          </p:nvSpPr>
          <p:spPr>
            <a:xfrm>
              <a:off x="5228462" y="6171772"/>
              <a:ext cx="664210" cy="662305"/>
            </a:xfrm>
            <a:custGeom>
              <a:avLst/>
              <a:gdLst/>
              <a:ahLst/>
              <a:cxnLst/>
              <a:rect l="l" t="t" r="r" b="b"/>
              <a:pathLst>
                <a:path w="664210" h="662304">
                  <a:moveTo>
                    <a:pt x="118204" y="661759"/>
                  </a:moveTo>
                  <a:lnTo>
                    <a:pt x="663621" y="545882"/>
                  </a:lnTo>
                  <a:lnTo>
                    <a:pt x="545416" y="465"/>
                  </a:lnTo>
                  <a:lnTo>
                    <a:pt x="0" y="116343"/>
                  </a:lnTo>
                  <a:lnTo>
                    <a:pt x="118204" y="661759"/>
                  </a:lnTo>
                </a:path>
                <a:path w="664210" h="662304">
                  <a:moveTo>
                    <a:pt x="116343" y="662225"/>
                  </a:moveTo>
                  <a:lnTo>
                    <a:pt x="662225" y="546347"/>
                  </a:lnTo>
                  <a:lnTo>
                    <a:pt x="546347" y="0"/>
                  </a:lnTo>
                  <a:lnTo>
                    <a:pt x="0" y="116343"/>
                  </a:lnTo>
                  <a:lnTo>
                    <a:pt x="116343" y="662225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750" y="6272758"/>
              <a:ext cx="196387" cy="19592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694650" y="3488695"/>
            <a:ext cx="47431" cy="278413"/>
            <a:chOff x="5358301" y="6819105"/>
            <a:chExt cx="92710" cy="544195"/>
          </a:xfrm>
        </p:grpSpPr>
        <p:sp>
          <p:nvSpPr>
            <p:cNvPr id="12" name="object 12"/>
            <p:cNvSpPr/>
            <p:nvPr/>
          </p:nvSpPr>
          <p:spPr>
            <a:xfrm>
              <a:off x="5374123" y="6990362"/>
              <a:ext cx="36195" cy="373380"/>
            </a:xfrm>
            <a:custGeom>
              <a:avLst/>
              <a:gdLst/>
              <a:ahLst/>
              <a:cxnLst/>
              <a:rect l="l" t="t" r="r" b="b"/>
              <a:pathLst>
                <a:path w="36195" h="373379">
                  <a:moveTo>
                    <a:pt x="21872" y="0"/>
                  </a:moveTo>
                  <a:lnTo>
                    <a:pt x="0" y="371832"/>
                  </a:lnTo>
                  <a:lnTo>
                    <a:pt x="13961" y="372763"/>
                  </a:lnTo>
                  <a:lnTo>
                    <a:pt x="21872" y="0"/>
                  </a:lnTo>
                  <a:close/>
                </a:path>
                <a:path w="36195" h="373379">
                  <a:moveTo>
                    <a:pt x="21872" y="0"/>
                  </a:moveTo>
                  <a:lnTo>
                    <a:pt x="13961" y="372763"/>
                  </a:lnTo>
                  <a:lnTo>
                    <a:pt x="35833" y="930"/>
                  </a:lnTo>
                  <a:lnTo>
                    <a:pt x="2187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4123" y="6990362"/>
              <a:ext cx="36195" cy="373380"/>
            </a:xfrm>
            <a:custGeom>
              <a:avLst/>
              <a:gdLst/>
              <a:ahLst/>
              <a:cxnLst/>
              <a:rect l="l" t="t" r="r" b="b"/>
              <a:pathLst>
                <a:path w="36195" h="373379">
                  <a:moveTo>
                    <a:pt x="0" y="371832"/>
                  </a:moveTo>
                  <a:lnTo>
                    <a:pt x="13961" y="372763"/>
                  </a:lnTo>
                  <a:lnTo>
                    <a:pt x="21872" y="0"/>
                  </a:lnTo>
                  <a:lnTo>
                    <a:pt x="0" y="371832"/>
                  </a:lnTo>
                  <a:close/>
                </a:path>
                <a:path w="36195" h="373379">
                  <a:moveTo>
                    <a:pt x="13961" y="372763"/>
                  </a:moveTo>
                  <a:lnTo>
                    <a:pt x="21872" y="0"/>
                  </a:lnTo>
                  <a:lnTo>
                    <a:pt x="35833" y="930"/>
                  </a:lnTo>
                  <a:lnTo>
                    <a:pt x="13961" y="372763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8301" y="6819105"/>
              <a:ext cx="92609" cy="17684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519861" y="3380127"/>
            <a:ext cx="130598" cy="614978"/>
          </a:xfrm>
          <a:custGeom>
            <a:avLst/>
            <a:gdLst/>
            <a:ahLst/>
            <a:cxnLst/>
            <a:rect l="l" t="t" r="r" b="b"/>
            <a:pathLst>
              <a:path w="255270" h="1202054">
                <a:moveTo>
                  <a:pt x="255024" y="1201592"/>
                </a:moveTo>
                <a:lnTo>
                  <a:pt x="0" y="0"/>
                </a:lnTo>
              </a:path>
            </a:pathLst>
          </a:custGeom>
          <a:ln w="307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grpSp>
        <p:nvGrpSpPr>
          <p:cNvPr id="16" name="object 16"/>
          <p:cNvGrpSpPr/>
          <p:nvPr/>
        </p:nvGrpSpPr>
        <p:grpSpPr>
          <a:xfrm>
            <a:off x="4320583" y="4068437"/>
            <a:ext cx="123450" cy="528563"/>
            <a:chOff x="6581766" y="7952288"/>
            <a:chExt cx="241300" cy="1033144"/>
          </a:xfrm>
        </p:grpSpPr>
        <p:sp>
          <p:nvSpPr>
            <p:cNvPr id="17" name="object 17"/>
            <p:cNvSpPr/>
            <p:nvPr/>
          </p:nvSpPr>
          <p:spPr>
            <a:xfrm>
              <a:off x="6740458" y="7996033"/>
              <a:ext cx="62230" cy="292100"/>
            </a:xfrm>
            <a:custGeom>
              <a:avLst/>
              <a:gdLst/>
              <a:ahLst/>
              <a:cxnLst/>
              <a:rect l="l" t="t" r="r" b="b"/>
              <a:pathLst>
                <a:path w="62229" h="292100">
                  <a:moveTo>
                    <a:pt x="47933" y="0"/>
                  </a:moveTo>
                  <a:lnTo>
                    <a:pt x="0" y="289461"/>
                  </a:lnTo>
                  <a:lnTo>
                    <a:pt x="13961" y="291788"/>
                  </a:lnTo>
                  <a:lnTo>
                    <a:pt x="47933" y="0"/>
                  </a:lnTo>
                  <a:close/>
                </a:path>
                <a:path w="62229" h="292100">
                  <a:moveTo>
                    <a:pt x="47933" y="0"/>
                  </a:moveTo>
                  <a:lnTo>
                    <a:pt x="13961" y="291788"/>
                  </a:lnTo>
                  <a:lnTo>
                    <a:pt x="61894" y="2326"/>
                  </a:lnTo>
                  <a:lnTo>
                    <a:pt x="4793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" name="object 18"/>
            <p:cNvSpPr/>
            <p:nvPr/>
          </p:nvSpPr>
          <p:spPr>
            <a:xfrm>
              <a:off x="6740458" y="7996033"/>
              <a:ext cx="62230" cy="292100"/>
            </a:xfrm>
            <a:custGeom>
              <a:avLst/>
              <a:gdLst/>
              <a:ahLst/>
              <a:cxnLst/>
              <a:rect l="l" t="t" r="r" b="b"/>
              <a:pathLst>
                <a:path w="62229" h="292100">
                  <a:moveTo>
                    <a:pt x="61894" y="2326"/>
                  </a:moveTo>
                  <a:lnTo>
                    <a:pt x="47933" y="0"/>
                  </a:lnTo>
                  <a:lnTo>
                    <a:pt x="13961" y="291788"/>
                  </a:lnTo>
                  <a:lnTo>
                    <a:pt x="61894" y="2326"/>
                  </a:lnTo>
                  <a:close/>
                </a:path>
                <a:path w="62229" h="292100">
                  <a:moveTo>
                    <a:pt x="47933" y="0"/>
                  </a:moveTo>
                  <a:lnTo>
                    <a:pt x="13961" y="291788"/>
                  </a:lnTo>
                  <a:lnTo>
                    <a:pt x="0" y="289461"/>
                  </a:lnTo>
                  <a:lnTo>
                    <a:pt x="47933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" name="object 19"/>
            <p:cNvSpPr/>
            <p:nvPr/>
          </p:nvSpPr>
          <p:spPr>
            <a:xfrm>
              <a:off x="6642265" y="8326913"/>
              <a:ext cx="105410" cy="554355"/>
            </a:xfrm>
            <a:custGeom>
              <a:avLst/>
              <a:gdLst/>
              <a:ahLst/>
              <a:cxnLst/>
              <a:rect l="l" t="t" r="r" b="b"/>
              <a:pathLst>
                <a:path w="105409" h="554354">
                  <a:moveTo>
                    <a:pt x="91678" y="0"/>
                  </a:moveTo>
                  <a:lnTo>
                    <a:pt x="0" y="552397"/>
                  </a:lnTo>
                  <a:lnTo>
                    <a:pt x="13961" y="554258"/>
                  </a:lnTo>
                  <a:lnTo>
                    <a:pt x="91678" y="0"/>
                  </a:lnTo>
                  <a:close/>
                </a:path>
                <a:path w="105409" h="554354">
                  <a:moveTo>
                    <a:pt x="91678" y="0"/>
                  </a:moveTo>
                  <a:lnTo>
                    <a:pt x="13961" y="554258"/>
                  </a:lnTo>
                  <a:lnTo>
                    <a:pt x="105174" y="1861"/>
                  </a:lnTo>
                  <a:lnTo>
                    <a:pt x="916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2264" y="8326913"/>
              <a:ext cx="105410" cy="554355"/>
            </a:xfrm>
            <a:custGeom>
              <a:avLst/>
              <a:gdLst/>
              <a:ahLst/>
              <a:cxnLst/>
              <a:rect l="l" t="t" r="r" b="b"/>
              <a:pathLst>
                <a:path w="105409" h="554354">
                  <a:moveTo>
                    <a:pt x="105174" y="1861"/>
                  </a:moveTo>
                  <a:lnTo>
                    <a:pt x="91678" y="0"/>
                  </a:lnTo>
                  <a:lnTo>
                    <a:pt x="13961" y="554258"/>
                  </a:lnTo>
                  <a:lnTo>
                    <a:pt x="105174" y="1861"/>
                  </a:lnTo>
                  <a:close/>
                </a:path>
                <a:path w="105409" h="554354">
                  <a:moveTo>
                    <a:pt x="91678" y="0"/>
                  </a:moveTo>
                  <a:lnTo>
                    <a:pt x="13961" y="554258"/>
                  </a:lnTo>
                  <a:lnTo>
                    <a:pt x="0" y="552397"/>
                  </a:lnTo>
                  <a:lnTo>
                    <a:pt x="91678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4558" y="7955080"/>
              <a:ext cx="235585" cy="1027430"/>
            </a:xfrm>
            <a:custGeom>
              <a:avLst/>
              <a:gdLst/>
              <a:ahLst/>
              <a:cxnLst/>
              <a:rect l="l" t="t" r="r" b="b"/>
              <a:pathLst>
                <a:path w="235584" h="1027429">
                  <a:moveTo>
                    <a:pt x="235478" y="21174"/>
                  </a:moveTo>
                  <a:lnTo>
                    <a:pt x="233814" y="12932"/>
                  </a:lnTo>
                  <a:lnTo>
                    <a:pt x="229276" y="6201"/>
                  </a:lnTo>
                  <a:lnTo>
                    <a:pt x="222546" y="1663"/>
                  </a:lnTo>
                  <a:lnTo>
                    <a:pt x="214304" y="0"/>
                  </a:lnTo>
                  <a:lnTo>
                    <a:pt x="206062" y="1663"/>
                  </a:lnTo>
                  <a:lnTo>
                    <a:pt x="199331" y="6201"/>
                  </a:lnTo>
                  <a:lnTo>
                    <a:pt x="194793" y="12932"/>
                  </a:lnTo>
                  <a:lnTo>
                    <a:pt x="193129" y="21174"/>
                  </a:lnTo>
                  <a:lnTo>
                    <a:pt x="194793" y="29416"/>
                  </a:lnTo>
                  <a:lnTo>
                    <a:pt x="199331" y="36147"/>
                  </a:lnTo>
                  <a:lnTo>
                    <a:pt x="206062" y="40684"/>
                  </a:lnTo>
                  <a:lnTo>
                    <a:pt x="214304" y="42348"/>
                  </a:lnTo>
                  <a:lnTo>
                    <a:pt x="222546" y="40684"/>
                  </a:lnTo>
                  <a:lnTo>
                    <a:pt x="229276" y="36147"/>
                  </a:lnTo>
                  <a:lnTo>
                    <a:pt x="233814" y="29416"/>
                  </a:lnTo>
                  <a:lnTo>
                    <a:pt x="235478" y="21174"/>
                  </a:lnTo>
                </a:path>
                <a:path w="235584" h="1027429">
                  <a:moveTo>
                    <a:pt x="108431" y="930280"/>
                  </a:moveTo>
                  <a:lnTo>
                    <a:pt x="11168" y="919111"/>
                  </a:lnTo>
                  <a:lnTo>
                    <a:pt x="0" y="1015908"/>
                  </a:lnTo>
                  <a:lnTo>
                    <a:pt x="97262" y="1027077"/>
                  </a:lnTo>
                  <a:lnTo>
                    <a:pt x="108431" y="930280"/>
                  </a:lnTo>
                </a:path>
                <a:path w="235584" h="1027429">
                  <a:moveTo>
                    <a:pt x="181029" y="352054"/>
                  </a:moveTo>
                  <a:lnTo>
                    <a:pt x="179365" y="343812"/>
                  </a:lnTo>
                  <a:lnTo>
                    <a:pt x="174828" y="337081"/>
                  </a:lnTo>
                  <a:lnTo>
                    <a:pt x="168097" y="332543"/>
                  </a:lnTo>
                  <a:lnTo>
                    <a:pt x="159855" y="330879"/>
                  </a:lnTo>
                  <a:lnTo>
                    <a:pt x="151613" y="332543"/>
                  </a:lnTo>
                  <a:lnTo>
                    <a:pt x="144882" y="337081"/>
                  </a:lnTo>
                  <a:lnTo>
                    <a:pt x="140345" y="343812"/>
                  </a:lnTo>
                  <a:lnTo>
                    <a:pt x="138681" y="352054"/>
                  </a:lnTo>
                  <a:lnTo>
                    <a:pt x="140345" y="360296"/>
                  </a:lnTo>
                  <a:lnTo>
                    <a:pt x="144882" y="367027"/>
                  </a:lnTo>
                  <a:lnTo>
                    <a:pt x="151613" y="371564"/>
                  </a:lnTo>
                  <a:lnTo>
                    <a:pt x="159855" y="373228"/>
                  </a:lnTo>
                  <a:lnTo>
                    <a:pt x="168097" y="371564"/>
                  </a:lnTo>
                  <a:lnTo>
                    <a:pt x="174828" y="367027"/>
                  </a:lnTo>
                  <a:lnTo>
                    <a:pt x="179365" y="360296"/>
                  </a:lnTo>
                  <a:lnTo>
                    <a:pt x="181029" y="35205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2173" y="2810383"/>
            <a:ext cx="2470395" cy="9509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8897" y="3517979"/>
            <a:ext cx="826401" cy="66093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6007" y="3326081"/>
            <a:ext cx="334751" cy="6611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9090" y="2969188"/>
            <a:ext cx="355464" cy="92949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91046" y="3579644"/>
            <a:ext cx="126662" cy="72235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003245" y="1970649"/>
            <a:ext cx="498025" cy="1850783"/>
            <a:chOff x="4006858" y="3851889"/>
            <a:chExt cx="973455" cy="3617595"/>
          </a:xfrm>
        </p:grpSpPr>
        <p:sp>
          <p:nvSpPr>
            <p:cNvPr id="28" name="object 28"/>
            <p:cNvSpPr/>
            <p:nvPr/>
          </p:nvSpPr>
          <p:spPr>
            <a:xfrm>
              <a:off x="4006858" y="3851889"/>
              <a:ext cx="973455" cy="3617595"/>
            </a:xfrm>
            <a:custGeom>
              <a:avLst/>
              <a:gdLst/>
              <a:ahLst/>
              <a:cxnLst/>
              <a:rect l="l" t="t" r="r" b="b"/>
              <a:pathLst>
                <a:path w="973454" h="3617595">
                  <a:moveTo>
                    <a:pt x="184287" y="2919748"/>
                  </a:moveTo>
                  <a:lnTo>
                    <a:pt x="0" y="3614084"/>
                  </a:lnTo>
                  <a:lnTo>
                    <a:pt x="13495" y="3617342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184287" y="2919748"/>
                  </a:moveTo>
                  <a:lnTo>
                    <a:pt x="13495" y="3617342"/>
                  </a:lnTo>
                  <a:lnTo>
                    <a:pt x="197783" y="2923471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959598" y="0"/>
                  </a:moveTo>
                  <a:lnTo>
                    <a:pt x="184287" y="2919748"/>
                  </a:lnTo>
                  <a:lnTo>
                    <a:pt x="197783" y="2923471"/>
                  </a:lnTo>
                  <a:lnTo>
                    <a:pt x="959598" y="0"/>
                  </a:lnTo>
                  <a:close/>
                </a:path>
                <a:path w="973454" h="3617595">
                  <a:moveTo>
                    <a:pt x="959598" y="0"/>
                  </a:moveTo>
                  <a:lnTo>
                    <a:pt x="197783" y="2923471"/>
                  </a:lnTo>
                  <a:lnTo>
                    <a:pt x="973094" y="3722"/>
                  </a:lnTo>
                  <a:lnTo>
                    <a:pt x="9595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06858" y="3851889"/>
              <a:ext cx="973455" cy="3617595"/>
            </a:xfrm>
            <a:custGeom>
              <a:avLst/>
              <a:gdLst/>
              <a:ahLst/>
              <a:cxnLst/>
              <a:rect l="l" t="t" r="r" b="b"/>
              <a:pathLst>
                <a:path w="973454" h="3617595">
                  <a:moveTo>
                    <a:pt x="0" y="3614084"/>
                  </a:moveTo>
                  <a:lnTo>
                    <a:pt x="13495" y="3617342"/>
                  </a:lnTo>
                  <a:lnTo>
                    <a:pt x="184287" y="2919748"/>
                  </a:lnTo>
                  <a:lnTo>
                    <a:pt x="0" y="3614084"/>
                  </a:lnTo>
                  <a:close/>
                </a:path>
                <a:path w="973454" h="3617595">
                  <a:moveTo>
                    <a:pt x="13495" y="3617342"/>
                  </a:moveTo>
                  <a:lnTo>
                    <a:pt x="184287" y="2919748"/>
                  </a:lnTo>
                  <a:lnTo>
                    <a:pt x="197783" y="2923471"/>
                  </a:lnTo>
                  <a:lnTo>
                    <a:pt x="13495" y="3617342"/>
                  </a:lnTo>
                  <a:close/>
                </a:path>
                <a:path w="973454" h="3617595">
                  <a:moveTo>
                    <a:pt x="184287" y="2919748"/>
                  </a:moveTo>
                  <a:lnTo>
                    <a:pt x="197783" y="2923471"/>
                  </a:lnTo>
                  <a:lnTo>
                    <a:pt x="959598" y="0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197783" y="2923471"/>
                  </a:moveTo>
                  <a:lnTo>
                    <a:pt x="959598" y="0"/>
                  </a:lnTo>
                  <a:lnTo>
                    <a:pt x="973094" y="3722"/>
                  </a:lnTo>
                  <a:lnTo>
                    <a:pt x="197783" y="2923471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91817" y="3818445"/>
            <a:ext cx="849534" cy="978183"/>
            <a:chOff x="3984521" y="7463646"/>
            <a:chExt cx="1660525" cy="191198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6234" y="9251608"/>
              <a:ext cx="196852" cy="1009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37573" y="8168686"/>
              <a:ext cx="1336675" cy="1080770"/>
            </a:xfrm>
            <a:custGeom>
              <a:avLst/>
              <a:gdLst/>
              <a:ahLst/>
              <a:cxnLst/>
              <a:rect l="l" t="t" r="r" b="b"/>
              <a:pathLst>
                <a:path w="1336675" h="1080770">
                  <a:moveTo>
                    <a:pt x="0" y="10703"/>
                  </a:moveTo>
                  <a:lnTo>
                    <a:pt x="1327708" y="1080595"/>
                  </a:lnTo>
                  <a:lnTo>
                    <a:pt x="1336550" y="1069891"/>
                  </a:lnTo>
                  <a:lnTo>
                    <a:pt x="0" y="10703"/>
                  </a:lnTo>
                  <a:close/>
                </a:path>
                <a:path w="1336675" h="1080770">
                  <a:moveTo>
                    <a:pt x="8842" y="0"/>
                  </a:moveTo>
                  <a:lnTo>
                    <a:pt x="0" y="10703"/>
                  </a:lnTo>
                  <a:lnTo>
                    <a:pt x="1336550" y="1069891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7573" y="8168686"/>
              <a:ext cx="1336675" cy="1080770"/>
            </a:xfrm>
            <a:custGeom>
              <a:avLst/>
              <a:gdLst/>
              <a:ahLst/>
              <a:cxnLst/>
              <a:rect l="l" t="t" r="r" b="b"/>
              <a:pathLst>
                <a:path w="1336675" h="1080770">
                  <a:moveTo>
                    <a:pt x="1327708" y="1080595"/>
                  </a:moveTo>
                  <a:lnTo>
                    <a:pt x="1336550" y="1069891"/>
                  </a:lnTo>
                  <a:lnTo>
                    <a:pt x="0" y="10703"/>
                  </a:lnTo>
                  <a:lnTo>
                    <a:pt x="1327708" y="1080595"/>
                  </a:lnTo>
                  <a:close/>
                </a:path>
                <a:path w="1336675" h="1080770">
                  <a:moveTo>
                    <a:pt x="1336550" y="1069891"/>
                  </a:moveTo>
                  <a:lnTo>
                    <a:pt x="0" y="10703"/>
                  </a:lnTo>
                  <a:lnTo>
                    <a:pt x="8842" y="0"/>
                  </a:lnTo>
                  <a:lnTo>
                    <a:pt x="1336550" y="1069891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1739" y="7508787"/>
              <a:ext cx="31115" cy="631190"/>
            </a:xfrm>
            <a:custGeom>
              <a:avLst/>
              <a:gdLst/>
              <a:ahLst/>
              <a:cxnLst/>
              <a:rect l="l" t="t" r="r" b="b"/>
              <a:pathLst>
                <a:path w="31114" h="631190">
                  <a:moveTo>
                    <a:pt x="0" y="0"/>
                  </a:moveTo>
                  <a:lnTo>
                    <a:pt x="16753" y="631045"/>
                  </a:lnTo>
                  <a:lnTo>
                    <a:pt x="30714" y="631045"/>
                  </a:lnTo>
                  <a:lnTo>
                    <a:pt x="0" y="0"/>
                  </a:lnTo>
                  <a:close/>
                </a:path>
                <a:path w="31114" h="631190">
                  <a:moveTo>
                    <a:pt x="13961" y="0"/>
                  </a:moveTo>
                  <a:lnTo>
                    <a:pt x="0" y="0"/>
                  </a:lnTo>
                  <a:lnTo>
                    <a:pt x="30714" y="631045"/>
                  </a:lnTo>
                  <a:lnTo>
                    <a:pt x="1396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" name="object 35"/>
            <p:cNvSpPr/>
            <p:nvPr/>
          </p:nvSpPr>
          <p:spPr>
            <a:xfrm>
              <a:off x="4001739" y="7508787"/>
              <a:ext cx="31115" cy="631190"/>
            </a:xfrm>
            <a:custGeom>
              <a:avLst/>
              <a:gdLst/>
              <a:ahLst/>
              <a:cxnLst/>
              <a:rect l="l" t="t" r="r" b="b"/>
              <a:pathLst>
                <a:path w="31114" h="631190">
                  <a:moveTo>
                    <a:pt x="16753" y="631045"/>
                  </a:moveTo>
                  <a:lnTo>
                    <a:pt x="30714" y="631045"/>
                  </a:lnTo>
                  <a:lnTo>
                    <a:pt x="0" y="0"/>
                  </a:lnTo>
                  <a:lnTo>
                    <a:pt x="16753" y="631045"/>
                  </a:lnTo>
                  <a:close/>
                </a:path>
                <a:path w="31114" h="631190">
                  <a:moveTo>
                    <a:pt x="30714" y="631045"/>
                  </a:moveTo>
                  <a:lnTo>
                    <a:pt x="0" y="0"/>
                  </a:lnTo>
                  <a:lnTo>
                    <a:pt x="13961" y="0"/>
                  </a:lnTo>
                  <a:lnTo>
                    <a:pt x="30714" y="631045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7313" y="7466438"/>
              <a:ext cx="1654810" cy="1906270"/>
            </a:xfrm>
            <a:custGeom>
              <a:avLst/>
              <a:gdLst/>
              <a:ahLst/>
              <a:cxnLst/>
              <a:rect l="l" t="t" r="r" b="b"/>
              <a:pathLst>
                <a:path w="1654810" h="1906270">
                  <a:moveTo>
                    <a:pt x="1654399" y="1884992"/>
                  </a:moveTo>
                  <a:lnTo>
                    <a:pt x="1652735" y="1876750"/>
                  </a:lnTo>
                  <a:lnTo>
                    <a:pt x="1648198" y="1870019"/>
                  </a:lnTo>
                  <a:lnTo>
                    <a:pt x="1641467" y="1865481"/>
                  </a:lnTo>
                  <a:lnTo>
                    <a:pt x="1633225" y="1863817"/>
                  </a:lnTo>
                  <a:lnTo>
                    <a:pt x="1624983" y="1865481"/>
                  </a:lnTo>
                  <a:lnTo>
                    <a:pt x="1618252" y="1870019"/>
                  </a:lnTo>
                  <a:lnTo>
                    <a:pt x="1613715" y="1876750"/>
                  </a:lnTo>
                  <a:lnTo>
                    <a:pt x="1612051" y="1884992"/>
                  </a:lnTo>
                  <a:lnTo>
                    <a:pt x="1613715" y="1893234"/>
                  </a:lnTo>
                  <a:lnTo>
                    <a:pt x="1618252" y="1899964"/>
                  </a:lnTo>
                  <a:lnTo>
                    <a:pt x="1624983" y="1904502"/>
                  </a:lnTo>
                  <a:lnTo>
                    <a:pt x="1633225" y="1906166"/>
                  </a:lnTo>
                  <a:lnTo>
                    <a:pt x="1641467" y="1904502"/>
                  </a:lnTo>
                  <a:lnTo>
                    <a:pt x="1648198" y="1899964"/>
                  </a:lnTo>
                  <a:lnTo>
                    <a:pt x="1652735" y="1893234"/>
                  </a:lnTo>
                  <a:lnTo>
                    <a:pt x="1654399" y="1884992"/>
                  </a:lnTo>
                </a:path>
                <a:path w="1654810" h="1906270">
                  <a:moveTo>
                    <a:pt x="1424040" y="1782610"/>
                  </a:moveTo>
                  <a:lnTo>
                    <a:pt x="1422376" y="1774368"/>
                  </a:lnTo>
                  <a:lnTo>
                    <a:pt x="1417838" y="1767637"/>
                  </a:lnTo>
                  <a:lnTo>
                    <a:pt x="1411108" y="1763099"/>
                  </a:lnTo>
                  <a:lnTo>
                    <a:pt x="1402866" y="1761435"/>
                  </a:lnTo>
                  <a:lnTo>
                    <a:pt x="1394623" y="1763099"/>
                  </a:lnTo>
                  <a:lnTo>
                    <a:pt x="1387893" y="1767637"/>
                  </a:lnTo>
                  <a:lnTo>
                    <a:pt x="1383355" y="1774368"/>
                  </a:lnTo>
                  <a:lnTo>
                    <a:pt x="1381691" y="1782610"/>
                  </a:lnTo>
                  <a:lnTo>
                    <a:pt x="1383355" y="1790852"/>
                  </a:lnTo>
                  <a:lnTo>
                    <a:pt x="1387893" y="1797582"/>
                  </a:lnTo>
                  <a:lnTo>
                    <a:pt x="1394623" y="1802120"/>
                  </a:lnTo>
                  <a:lnTo>
                    <a:pt x="1402866" y="1803784"/>
                  </a:lnTo>
                  <a:lnTo>
                    <a:pt x="1411108" y="1802120"/>
                  </a:lnTo>
                  <a:lnTo>
                    <a:pt x="1417838" y="1797582"/>
                  </a:lnTo>
                  <a:lnTo>
                    <a:pt x="1422376" y="1790852"/>
                  </a:lnTo>
                  <a:lnTo>
                    <a:pt x="1424040" y="1782610"/>
                  </a:lnTo>
                </a:path>
                <a:path w="1654810" h="1906270">
                  <a:moveTo>
                    <a:pt x="59567" y="694103"/>
                  </a:moveTo>
                  <a:lnTo>
                    <a:pt x="57903" y="685861"/>
                  </a:lnTo>
                  <a:lnTo>
                    <a:pt x="53365" y="679130"/>
                  </a:lnTo>
                  <a:lnTo>
                    <a:pt x="46635" y="674592"/>
                  </a:lnTo>
                  <a:lnTo>
                    <a:pt x="38393" y="672928"/>
                  </a:lnTo>
                  <a:lnTo>
                    <a:pt x="30151" y="674592"/>
                  </a:lnTo>
                  <a:lnTo>
                    <a:pt x="23420" y="679130"/>
                  </a:lnTo>
                  <a:lnTo>
                    <a:pt x="18882" y="685861"/>
                  </a:lnTo>
                  <a:lnTo>
                    <a:pt x="17218" y="694103"/>
                  </a:lnTo>
                  <a:lnTo>
                    <a:pt x="18882" y="702345"/>
                  </a:lnTo>
                  <a:lnTo>
                    <a:pt x="23420" y="709075"/>
                  </a:lnTo>
                  <a:lnTo>
                    <a:pt x="30151" y="713613"/>
                  </a:lnTo>
                  <a:lnTo>
                    <a:pt x="38393" y="715277"/>
                  </a:lnTo>
                  <a:lnTo>
                    <a:pt x="46635" y="713613"/>
                  </a:lnTo>
                  <a:lnTo>
                    <a:pt x="53365" y="709075"/>
                  </a:lnTo>
                  <a:lnTo>
                    <a:pt x="57903" y="702345"/>
                  </a:lnTo>
                  <a:lnTo>
                    <a:pt x="59567" y="694103"/>
                  </a:lnTo>
                </a:path>
                <a:path w="1654810" h="1906270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771076" y="3442743"/>
            <a:ext cx="438574" cy="1191622"/>
            <a:chOff x="5507685" y="6729288"/>
            <a:chExt cx="857250" cy="2329180"/>
          </a:xfrm>
        </p:grpSpPr>
        <p:sp>
          <p:nvSpPr>
            <p:cNvPr id="38" name="object 38"/>
            <p:cNvSpPr/>
            <p:nvPr/>
          </p:nvSpPr>
          <p:spPr>
            <a:xfrm>
              <a:off x="5815762" y="6731149"/>
              <a:ext cx="485140" cy="2219960"/>
            </a:xfrm>
            <a:custGeom>
              <a:avLst/>
              <a:gdLst/>
              <a:ahLst/>
              <a:cxnLst/>
              <a:rect l="l" t="t" r="r" b="b"/>
              <a:pathLst>
                <a:path w="485139" h="2219959">
                  <a:moveTo>
                    <a:pt x="0" y="2792"/>
                  </a:moveTo>
                  <a:lnTo>
                    <a:pt x="470957" y="2219362"/>
                  </a:lnTo>
                  <a:lnTo>
                    <a:pt x="484918" y="2216570"/>
                  </a:lnTo>
                  <a:lnTo>
                    <a:pt x="0" y="2792"/>
                  </a:lnTo>
                  <a:close/>
                </a:path>
                <a:path w="485139" h="2219959">
                  <a:moveTo>
                    <a:pt x="13495" y="0"/>
                  </a:moveTo>
                  <a:lnTo>
                    <a:pt x="0" y="2792"/>
                  </a:lnTo>
                  <a:lnTo>
                    <a:pt x="484918" y="2216570"/>
                  </a:lnTo>
                  <a:lnTo>
                    <a:pt x="1349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15762" y="6731149"/>
              <a:ext cx="485140" cy="2219960"/>
            </a:xfrm>
            <a:custGeom>
              <a:avLst/>
              <a:gdLst/>
              <a:ahLst/>
              <a:cxnLst/>
              <a:rect l="l" t="t" r="r" b="b"/>
              <a:pathLst>
                <a:path w="485139" h="2219959">
                  <a:moveTo>
                    <a:pt x="470957" y="2219362"/>
                  </a:moveTo>
                  <a:lnTo>
                    <a:pt x="484918" y="2216570"/>
                  </a:lnTo>
                  <a:lnTo>
                    <a:pt x="0" y="2792"/>
                  </a:lnTo>
                  <a:lnTo>
                    <a:pt x="470957" y="2219362"/>
                  </a:lnTo>
                  <a:close/>
                </a:path>
                <a:path w="485139" h="2219959">
                  <a:moveTo>
                    <a:pt x="484918" y="2216570"/>
                  </a:moveTo>
                  <a:lnTo>
                    <a:pt x="0" y="2792"/>
                  </a:lnTo>
                  <a:lnTo>
                    <a:pt x="13495" y="0"/>
                  </a:lnTo>
                  <a:lnTo>
                    <a:pt x="484918" y="221657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0943" y="6732546"/>
              <a:ext cx="312420" cy="66675"/>
            </a:xfrm>
            <a:custGeom>
              <a:avLst/>
              <a:gdLst/>
              <a:ahLst/>
              <a:cxnLst/>
              <a:rect l="l" t="t" r="r" b="b"/>
              <a:pathLst>
                <a:path w="312420" h="66675">
                  <a:moveTo>
                    <a:pt x="0" y="66082"/>
                  </a:moveTo>
                  <a:lnTo>
                    <a:pt x="311799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45301" y="893887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40">
                  <a:moveTo>
                    <a:pt x="95401" y="0"/>
                  </a:moveTo>
                  <a:lnTo>
                    <a:pt x="0" y="20941"/>
                  </a:lnTo>
                  <a:lnTo>
                    <a:pt x="20941" y="116343"/>
                  </a:lnTo>
                  <a:lnTo>
                    <a:pt x="116343" y="95401"/>
                  </a:lnTo>
                  <a:lnTo>
                    <a:pt x="95401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2" name="object 42"/>
          <p:cNvSpPr/>
          <p:nvPr/>
        </p:nvSpPr>
        <p:spPr>
          <a:xfrm>
            <a:off x="3695603" y="3766543"/>
            <a:ext cx="21766" cy="21766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348" y="21174"/>
                </a:moveTo>
                <a:lnTo>
                  <a:pt x="40684" y="12932"/>
                </a:lnTo>
                <a:lnTo>
                  <a:pt x="36147" y="6201"/>
                </a:lnTo>
                <a:lnTo>
                  <a:pt x="29416" y="1663"/>
                </a:lnTo>
                <a:lnTo>
                  <a:pt x="21174" y="0"/>
                </a:lnTo>
                <a:lnTo>
                  <a:pt x="12932" y="1663"/>
                </a:lnTo>
                <a:lnTo>
                  <a:pt x="6201" y="6201"/>
                </a:lnTo>
                <a:lnTo>
                  <a:pt x="1663" y="12932"/>
                </a:lnTo>
                <a:lnTo>
                  <a:pt x="0" y="21174"/>
                </a:lnTo>
                <a:lnTo>
                  <a:pt x="1663" y="29416"/>
                </a:lnTo>
                <a:lnTo>
                  <a:pt x="6201" y="36147"/>
                </a:lnTo>
                <a:lnTo>
                  <a:pt x="12932" y="40684"/>
                </a:lnTo>
                <a:lnTo>
                  <a:pt x="21174" y="42348"/>
                </a:lnTo>
                <a:lnTo>
                  <a:pt x="29416" y="40684"/>
                </a:lnTo>
                <a:lnTo>
                  <a:pt x="36147" y="36147"/>
                </a:lnTo>
                <a:lnTo>
                  <a:pt x="40684" y="29416"/>
                </a:lnTo>
                <a:lnTo>
                  <a:pt x="42348" y="21174"/>
                </a:lnTo>
              </a:path>
            </a:pathLst>
          </a:custGeom>
          <a:ln w="558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43" name="object 43"/>
          <p:cNvSpPr/>
          <p:nvPr/>
        </p:nvSpPr>
        <p:spPr>
          <a:xfrm>
            <a:off x="3454182" y="3963917"/>
            <a:ext cx="551954" cy="117603"/>
          </a:xfrm>
          <a:custGeom>
            <a:avLst/>
            <a:gdLst/>
            <a:ahLst/>
            <a:cxnLst/>
            <a:rect l="l" t="t" r="r" b="b"/>
            <a:pathLst>
              <a:path w="1078864" h="229870">
                <a:moveTo>
                  <a:pt x="1078733" y="0"/>
                </a:moveTo>
                <a:lnTo>
                  <a:pt x="0" y="229428"/>
                </a:lnTo>
              </a:path>
            </a:pathLst>
          </a:custGeom>
          <a:ln w="307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grpSp>
        <p:nvGrpSpPr>
          <p:cNvPr id="44" name="object 44"/>
          <p:cNvGrpSpPr/>
          <p:nvPr/>
        </p:nvGrpSpPr>
        <p:grpSpPr>
          <a:xfrm>
            <a:off x="5759940" y="3076208"/>
            <a:ext cx="2329641" cy="742977"/>
            <a:chOff x="9395176" y="6012847"/>
            <a:chExt cx="4553585" cy="1452245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44611" y="7341253"/>
              <a:ext cx="72132" cy="1237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176" y="6012847"/>
              <a:ext cx="4552974" cy="123230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 rot="20880000">
            <a:off x="6540474" y="3217710"/>
            <a:ext cx="69327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"/>
              </a:lnSpc>
            </a:pPr>
            <a:r>
              <a:rPr sz="691" dirty="0">
                <a:latin typeface="Microsoft Sans Serif"/>
                <a:cs typeface="Microsoft Sans Serif"/>
              </a:rPr>
              <a:t>Bottom</a:t>
            </a:r>
            <a:r>
              <a:rPr sz="691" spc="-20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of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Lagoon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 rot="21000000">
            <a:off x="6127409" y="2862368"/>
            <a:ext cx="56845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"/>
              </a:lnSpc>
            </a:pPr>
            <a:r>
              <a:rPr sz="691" dirty="0">
                <a:latin typeface="Microsoft Sans Serif"/>
                <a:cs typeface="Microsoft Sans Serif"/>
              </a:rPr>
              <a:t>Top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of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Lagoon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83325" y="4757697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2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43499" y="4365091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1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20702" y="3515122"/>
            <a:ext cx="879971" cy="749737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826178" y="3765824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4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02157" y="3980579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5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88827" y="2592349"/>
            <a:ext cx="411935" cy="1273164"/>
            <a:chOff x="11797197" y="5067081"/>
            <a:chExt cx="805180" cy="2488565"/>
          </a:xfrm>
        </p:grpSpPr>
        <p:sp>
          <p:nvSpPr>
            <p:cNvPr id="55" name="object 55"/>
            <p:cNvSpPr/>
            <p:nvPr/>
          </p:nvSpPr>
          <p:spPr>
            <a:xfrm>
              <a:off x="11797197" y="7443635"/>
              <a:ext cx="141605" cy="49530"/>
            </a:xfrm>
            <a:custGeom>
              <a:avLst/>
              <a:gdLst/>
              <a:ahLst/>
              <a:cxnLst/>
              <a:rect l="l" t="t" r="r" b="b"/>
              <a:pathLst>
                <a:path w="141604" h="49529">
                  <a:moveTo>
                    <a:pt x="0" y="0"/>
                  </a:moveTo>
                  <a:lnTo>
                    <a:pt x="132631" y="49329"/>
                  </a:lnTo>
                  <a:lnTo>
                    <a:pt x="141473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797197" y="7443635"/>
              <a:ext cx="141605" cy="49530"/>
            </a:xfrm>
            <a:custGeom>
              <a:avLst/>
              <a:gdLst/>
              <a:ahLst/>
              <a:cxnLst/>
              <a:rect l="l" t="t" r="r" b="b"/>
              <a:pathLst>
                <a:path w="141604" h="49529">
                  <a:moveTo>
                    <a:pt x="132631" y="49329"/>
                  </a:moveTo>
                  <a:lnTo>
                    <a:pt x="0" y="0"/>
                  </a:lnTo>
                  <a:lnTo>
                    <a:pt x="141473" y="3257"/>
                  </a:lnTo>
                  <a:lnTo>
                    <a:pt x="132631" y="49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34482" y="7412921"/>
              <a:ext cx="531495" cy="140335"/>
            </a:xfrm>
            <a:custGeom>
              <a:avLst/>
              <a:gdLst/>
              <a:ahLst/>
              <a:cxnLst/>
              <a:rect l="l" t="t" r="r" b="b"/>
              <a:pathLst>
                <a:path w="531495" h="140334">
                  <a:moveTo>
                    <a:pt x="0" y="56775"/>
                  </a:moveTo>
                  <a:lnTo>
                    <a:pt x="385793" y="131700"/>
                  </a:lnTo>
                </a:path>
                <a:path w="531495" h="140334">
                  <a:moveTo>
                    <a:pt x="432796" y="140077"/>
                  </a:moveTo>
                  <a:lnTo>
                    <a:pt x="53099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05495" y="5776670"/>
              <a:ext cx="96797" cy="12937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904698" y="5069304"/>
              <a:ext cx="620395" cy="720725"/>
            </a:xfrm>
            <a:custGeom>
              <a:avLst/>
              <a:gdLst/>
              <a:ahLst/>
              <a:cxnLst/>
              <a:rect l="l" t="t" r="r" b="b"/>
              <a:pathLst>
                <a:path w="620395" h="720725">
                  <a:moveTo>
                    <a:pt x="620341" y="720396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255755" y="3765586"/>
            <a:ext cx="1241002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9492">
              <a:spcBef>
                <a:spcPts val="46"/>
              </a:spcBef>
            </a:pPr>
            <a:r>
              <a:rPr sz="729" baseline="29239" dirty="0">
                <a:latin typeface="Microsoft Sans Serif"/>
                <a:cs typeface="Microsoft Sans Serif"/>
              </a:rPr>
              <a:t>1</a:t>
            </a:r>
            <a:r>
              <a:rPr sz="729" baseline="-11695" dirty="0">
                <a:latin typeface="Microsoft Sans Serif"/>
                <a:cs typeface="Microsoft Sans Serif"/>
              </a:rPr>
              <a:t>2</a:t>
            </a:r>
            <a:r>
              <a:rPr sz="729" spc="53" baseline="-1169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HP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Air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Compressor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479235" y="3414464"/>
            <a:ext cx="217987" cy="146841"/>
            <a:chOff x="4937243" y="6674013"/>
            <a:chExt cx="426084" cy="28702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7542" y="6845166"/>
              <a:ext cx="115412" cy="1154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39465" y="6676236"/>
              <a:ext cx="325120" cy="185420"/>
            </a:xfrm>
            <a:custGeom>
              <a:avLst/>
              <a:gdLst/>
              <a:ahLst/>
              <a:cxnLst/>
              <a:rect l="l" t="t" r="r" b="b"/>
              <a:pathLst>
                <a:path w="325120" h="185420">
                  <a:moveTo>
                    <a:pt x="324830" y="185218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223168" y="3231318"/>
            <a:ext cx="241053" cy="215682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6497" marR="2599" indent="108505">
              <a:lnSpc>
                <a:spcPts val="819"/>
              </a:lnSpc>
              <a:spcBef>
                <a:spcPts val="82"/>
              </a:spcBef>
            </a:pPr>
            <a:r>
              <a:rPr sz="691" spc="-10" dirty="0">
                <a:latin typeface="Microsoft Sans Serif"/>
                <a:cs typeface="Microsoft Sans Serif"/>
              </a:rPr>
              <a:t>Lift Pump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713459" y="2971860"/>
            <a:ext cx="185176" cy="227084"/>
            <a:chOff x="5395065" y="5808885"/>
            <a:chExt cx="361950" cy="443865"/>
          </a:xfrm>
        </p:grpSpPr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5065" y="6117323"/>
              <a:ext cx="82836" cy="13542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457425" y="5811108"/>
              <a:ext cx="297815" cy="316865"/>
            </a:xfrm>
            <a:custGeom>
              <a:avLst/>
              <a:gdLst/>
              <a:ahLst/>
              <a:cxnLst/>
              <a:rect l="l" t="t" r="r" b="b"/>
              <a:pathLst>
                <a:path w="297814" h="316864">
                  <a:moveTo>
                    <a:pt x="0" y="316453"/>
                  </a:moveTo>
                  <a:lnTo>
                    <a:pt x="157761" y="0"/>
                  </a:lnTo>
                  <a:lnTo>
                    <a:pt x="297373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912669" y="2911329"/>
            <a:ext cx="1333265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 marR="2599" indent="2599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40'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40'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EC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Building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with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10'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10' </a:t>
            </a:r>
            <a:r>
              <a:rPr sz="691" dirty="0">
                <a:latin typeface="Microsoft Sans Serif"/>
                <a:cs typeface="Microsoft Sans Serif"/>
              </a:rPr>
              <a:t>Sludge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Drying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Basin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(Sheet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7)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69" name="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84959" y="3093350"/>
            <a:ext cx="127019" cy="152495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8920362" y="3032991"/>
            <a:ext cx="1303052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8122" marR="2599" indent="-1949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16'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96'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Algae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&amp;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Microbe Incubation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Greenhouse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(Sheet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9)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032808" y="5404161"/>
            <a:ext cx="577294" cy="545781"/>
            <a:chOff x="15792422" y="10563133"/>
            <a:chExt cx="1128395" cy="1066800"/>
          </a:xfrm>
        </p:grpSpPr>
        <p:sp>
          <p:nvSpPr>
            <p:cNvPr id="72" name="object 72"/>
            <p:cNvSpPr/>
            <p:nvPr/>
          </p:nvSpPr>
          <p:spPr>
            <a:xfrm>
              <a:off x="16122371" y="10565356"/>
              <a:ext cx="553085" cy="494665"/>
            </a:xfrm>
            <a:custGeom>
              <a:avLst/>
              <a:gdLst/>
              <a:ahLst/>
              <a:cxnLst/>
              <a:rect l="l" t="t" r="r" b="b"/>
              <a:pathLst>
                <a:path w="553084" h="494665">
                  <a:moveTo>
                    <a:pt x="109827" y="185683"/>
                  </a:moveTo>
                  <a:lnTo>
                    <a:pt x="134027" y="402082"/>
                  </a:lnTo>
                </a:path>
                <a:path w="553084" h="494665">
                  <a:moveTo>
                    <a:pt x="41418" y="412320"/>
                  </a:moveTo>
                  <a:lnTo>
                    <a:pt x="0" y="41418"/>
                  </a:lnTo>
                  <a:lnTo>
                    <a:pt x="370436" y="0"/>
                  </a:lnTo>
                  <a:lnTo>
                    <a:pt x="381140" y="92609"/>
                  </a:lnTo>
                </a:path>
                <a:path w="553084" h="494665">
                  <a:moveTo>
                    <a:pt x="425816" y="408131"/>
                  </a:moveTo>
                  <a:lnTo>
                    <a:pt x="504929" y="415112"/>
                  </a:lnTo>
                  <a:lnTo>
                    <a:pt x="453273" y="374159"/>
                  </a:lnTo>
                </a:path>
                <a:path w="553084" h="494665">
                  <a:moveTo>
                    <a:pt x="467234" y="356940"/>
                  </a:moveTo>
                  <a:lnTo>
                    <a:pt x="552862" y="425350"/>
                  </a:lnTo>
                </a:path>
                <a:path w="553084" h="494665">
                  <a:moveTo>
                    <a:pt x="511909" y="477007"/>
                  </a:moveTo>
                  <a:lnTo>
                    <a:pt x="497948" y="494225"/>
                  </a:lnTo>
                  <a:lnTo>
                    <a:pt x="412320" y="425350"/>
                  </a:lnTo>
                </a:path>
                <a:path w="553084" h="494665">
                  <a:moveTo>
                    <a:pt x="552862" y="425350"/>
                  </a:moveTo>
                  <a:lnTo>
                    <a:pt x="539366" y="442569"/>
                  </a:lnTo>
                </a:path>
                <a:path w="553084" h="494665">
                  <a:moveTo>
                    <a:pt x="539366" y="442569"/>
                  </a:moveTo>
                  <a:lnTo>
                    <a:pt x="460253" y="435588"/>
                  </a:lnTo>
                  <a:lnTo>
                    <a:pt x="511909" y="477007"/>
                  </a:lnTo>
                </a:path>
                <a:path w="553084" h="494665">
                  <a:moveTo>
                    <a:pt x="381140" y="92609"/>
                  </a:moveTo>
                  <a:lnTo>
                    <a:pt x="164741" y="116808"/>
                  </a:lnTo>
                </a:path>
                <a:path w="553084" h="494665">
                  <a:moveTo>
                    <a:pt x="453273" y="374159"/>
                  </a:moveTo>
                  <a:lnTo>
                    <a:pt x="467234" y="356940"/>
                  </a:lnTo>
                </a:path>
                <a:path w="553084" h="494665">
                  <a:moveTo>
                    <a:pt x="412320" y="425350"/>
                  </a:moveTo>
                  <a:lnTo>
                    <a:pt x="425816" y="408131"/>
                  </a:lnTo>
                </a:path>
                <a:path w="553084" h="494665">
                  <a:moveTo>
                    <a:pt x="109827" y="185683"/>
                  </a:moveTo>
                  <a:lnTo>
                    <a:pt x="381605" y="402547"/>
                  </a:lnTo>
                  <a:lnTo>
                    <a:pt x="436519" y="333672"/>
                  </a:lnTo>
                  <a:lnTo>
                    <a:pt x="164741" y="116808"/>
                  </a:lnTo>
                </a:path>
                <a:path w="553084" h="494665">
                  <a:moveTo>
                    <a:pt x="134027" y="402082"/>
                  </a:moveTo>
                  <a:lnTo>
                    <a:pt x="41418" y="4123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912109" y="11484001"/>
              <a:ext cx="5715" cy="139700"/>
            </a:xfrm>
            <a:custGeom>
              <a:avLst/>
              <a:gdLst/>
              <a:ahLst/>
              <a:cxnLst/>
              <a:rect l="l" t="t" r="r" b="b"/>
              <a:pathLst>
                <a:path w="5715" h="139700">
                  <a:moveTo>
                    <a:pt x="0" y="0"/>
                  </a:moveTo>
                  <a:lnTo>
                    <a:pt x="0" y="139611"/>
                  </a:lnTo>
                  <a:lnTo>
                    <a:pt x="5584" y="139611"/>
                  </a:lnTo>
                  <a:lnTo>
                    <a:pt x="0" y="0"/>
                  </a:lnTo>
                  <a:close/>
                </a:path>
                <a:path w="5715" h="139700">
                  <a:moveTo>
                    <a:pt x="5584" y="0"/>
                  </a:moveTo>
                  <a:lnTo>
                    <a:pt x="0" y="0"/>
                  </a:lnTo>
                  <a:lnTo>
                    <a:pt x="5584" y="139611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12108" y="11484001"/>
              <a:ext cx="5715" cy="139700"/>
            </a:xfrm>
            <a:custGeom>
              <a:avLst/>
              <a:gdLst/>
              <a:ahLst/>
              <a:cxnLst/>
              <a:rect l="l" t="t" r="r" b="b"/>
              <a:pathLst>
                <a:path w="5715" h="139700">
                  <a:moveTo>
                    <a:pt x="5584" y="0"/>
                  </a:moveTo>
                  <a:lnTo>
                    <a:pt x="0" y="0"/>
                  </a:lnTo>
                  <a:lnTo>
                    <a:pt x="5584" y="139611"/>
                  </a:lnTo>
                  <a:lnTo>
                    <a:pt x="5584" y="0"/>
                  </a:lnTo>
                  <a:close/>
                </a:path>
                <a:path w="5715" h="139700">
                  <a:moveTo>
                    <a:pt x="0" y="0"/>
                  </a:moveTo>
                  <a:lnTo>
                    <a:pt x="5584" y="139611"/>
                  </a:lnTo>
                  <a:lnTo>
                    <a:pt x="0" y="13961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5" name="object 75"/>
            <p:cNvSpPr/>
            <p:nvPr/>
          </p:nvSpPr>
          <p:spPr>
            <a:xfrm>
              <a:off x="16356453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0" y="69805"/>
                  </a:moveTo>
                  <a:lnTo>
                    <a:pt x="558447" y="69805"/>
                  </a:lnTo>
                  <a:lnTo>
                    <a:pt x="558447" y="0"/>
                  </a:lnTo>
                  <a:lnTo>
                    <a:pt x="0" y="0"/>
                  </a:ln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56454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558447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558447" y="0"/>
                  </a:lnTo>
                  <a:close/>
                </a:path>
                <a:path w="558800" h="69850">
                  <a:moveTo>
                    <a:pt x="558447" y="0"/>
                  </a:moveTo>
                  <a:lnTo>
                    <a:pt x="0" y="69805"/>
                  </a:lnTo>
                  <a:lnTo>
                    <a:pt x="558447" y="69805"/>
                  </a:lnTo>
                  <a:lnTo>
                    <a:pt x="558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7" name="object 77"/>
            <p:cNvSpPr/>
            <p:nvPr/>
          </p:nvSpPr>
          <p:spPr>
            <a:xfrm>
              <a:off x="16356453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0" y="0"/>
                  </a:moveTo>
                  <a:lnTo>
                    <a:pt x="0" y="69805"/>
                  </a:lnTo>
                  <a:lnTo>
                    <a:pt x="558447" y="0"/>
                  </a:lnTo>
                  <a:lnTo>
                    <a:pt x="0" y="0"/>
                  </a:lnTo>
                  <a:close/>
                </a:path>
                <a:path w="558800" h="69850">
                  <a:moveTo>
                    <a:pt x="0" y="69805"/>
                  </a:moveTo>
                  <a:lnTo>
                    <a:pt x="558447" y="0"/>
                  </a:lnTo>
                  <a:lnTo>
                    <a:pt x="55844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32033" y="11548223"/>
              <a:ext cx="150780" cy="8097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0" y="69805"/>
                  </a:moveTo>
                  <a:lnTo>
                    <a:pt x="279223" y="69805"/>
                  </a:lnTo>
                  <a:lnTo>
                    <a:pt x="279223" y="0"/>
                  </a:lnTo>
                  <a:lnTo>
                    <a:pt x="0" y="0"/>
                  </a:ln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0" name="object 80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279223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279223" y="0"/>
                  </a:lnTo>
                  <a:close/>
                </a:path>
                <a:path w="279400" h="69850">
                  <a:moveTo>
                    <a:pt x="279223" y="0"/>
                  </a:moveTo>
                  <a:lnTo>
                    <a:pt x="0" y="69805"/>
                  </a:lnTo>
                  <a:lnTo>
                    <a:pt x="279223" y="69805"/>
                  </a:lnTo>
                  <a:lnTo>
                    <a:pt x="279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1" name="object 81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0" y="0"/>
                  </a:moveTo>
                  <a:lnTo>
                    <a:pt x="0" y="69805"/>
                  </a:lnTo>
                  <a:lnTo>
                    <a:pt x="279223" y="0"/>
                  </a:lnTo>
                  <a:lnTo>
                    <a:pt x="0" y="0"/>
                  </a:lnTo>
                  <a:close/>
                </a:path>
                <a:path w="279400" h="69850">
                  <a:moveTo>
                    <a:pt x="0" y="69805"/>
                  </a:moveTo>
                  <a:lnTo>
                    <a:pt x="279223" y="0"/>
                  </a:lnTo>
                  <a:lnTo>
                    <a:pt x="279223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92422" y="11484001"/>
              <a:ext cx="80974" cy="14519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62228" y="11478417"/>
              <a:ext cx="80974" cy="80974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9027739" y="5961744"/>
            <a:ext cx="432077" cy="66663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6497">
              <a:spcBef>
                <a:spcPts val="58"/>
              </a:spcBef>
            </a:pPr>
            <a:r>
              <a:rPr sz="384" dirty="0">
                <a:latin typeface="Microsoft Sans Serif"/>
                <a:cs typeface="Microsoft Sans Serif"/>
              </a:rPr>
              <a:t>SCALE:</a:t>
            </a:r>
            <a:r>
              <a:rPr sz="384" spc="18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1"</a:t>
            </a:r>
            <a:r>
              <a:rPr sz="384" spc="20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=</a:t>
            </a:r>
            <a:r>
              <a:rPr sz="384" spc="20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40'-</a:t>
            </a:r>
            <a:r>
              <a:rPr sz="384" spc="-13" dirty="0">
                <a:latin typeface="Microsoft Sans Serif"/>
                <a:cs typeface="Microsoft Sans Serif"/>
              </a:rPr>
              <a:t>0"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47735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20'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90588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40'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18692" y="5795653"/>
            <a:ext cx="34111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5" dirty="0">
                <a:latin typeface="Microsoft Sans Serif"/>
                <a:cs typeface="Microsoft Sans Serif"/>
              </a:rPr>
              <a:t>0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76292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80'</a:t>
            </a:r>
            <a:endParaRPr sz="281">
              <a:latin typeface="Microsoft Sans Serif"/>
              <a:cs typeface="Microsoft Sans Serif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934934" y="5363395"/>
            <a:ext cx="777738" cy="342738"/>
            <a:chOff x="5827966" y="10483450"/>
            <a:chExt cx="1520190" cy="669925"/>
          </a:xfrm>
        </p:grpSpPr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1437" y="10765931"/>
              <a:ext cx="96332" cy="12937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952668" y="10882274"/>
              <a:ext cx="318135" cy="268605"/>
            </a:xfrm>
            <a:custGeom>
              <a:avLst/>
              <a:gdLst/>
              <a:ahLst/>
              <a:cxnLst/>
              <a:rect l="l" t="t" r="r" b="b"/>
              <a:pathLst>
                <a:path w="318134" h="268604">
                  <a:moveTo>
                    <a:pt x="317849" y="0"/>
                  </a:moveTo>
                  <a:lnTo>
                    <a:pt x="139611" y="268520"/>
                  </a:lnTo>
                  <a:lnTo>
                    <a:pt x="0" y="2685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8493" y="10483450"/>
              <a:ext cx="96797" cy="12937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830189" y="10599793"/>
              <a:ext cx="318135" cy="268605"/>
            </a:xfrm>
            <a:custGeom>
              <a:avLst/>
              <a:gdLst/>
              <a:ahLst/>
              <a:cxnLst/>
              <a:rect l="l" t="t" r="r" b="b"/>
              <a:pathLst>
                <a:path w="318135" h="268604">
                  <a:moveTo>
                    <a:pt x="317849" y="0"/>
                  </a:moveTo>
                  <a:lnTo>
                    <a:pt x="139611" y="268520"/>
                  </a:lnTo>
                  <a:lnTo>
                    <a:pt x="0" y="2685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3553872" y="5456976"/>
            <a:ext cx="940498" cy="297349"/>
          </a:xfrm>
          <a:prstGeom prst="rect">
            <a:avLst/>
          </a:prstGeom>
        </p:spPr>
        <p:txBody>
          <a:bodyPr vert="horz" wrap="square" lIns="0" tIns="45807" rIns="0" bIns="0" rtlCol="0">
            <a:spAutoFit/>
          </a:bodyPr>
          <a:lstStyle/>
          <a:p>
            <a:pPr marL="6497">
              <a:spcBef>
                <a:spcPts val="361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</a:t>
            </a:r>
            <a:endParaRPr sz="691">
              <a:latin typeface="Microsoft Sans Serif"/>
              <a:cs typeface="Microsoft Sans Serif"/>
            </a:endParaRPr>
          </a:p>
          <a:p>
            <a:pPr marL="502243">
              <a:spcBef>
                <a:spcPts val="310"/>
              </a:spcBef>
            </a:pPr>
            <a:r>
              <a:rPr sz="691" dirty="0">
                <a:latin typeface="Microsoft Sans Serif"/>
                <a:cs typeface="Microsoft Sans Serif"/>
              </a:rPr>
              <a:t>Fence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913929" y="1800708"/>
            <a:ext cx="187125" cy="276139"/>
            <a:chOff x="5786909" y="3519717"/>
            <a:chExt cx="365760" cy="539750"/>
          </a:xfrm>
        </p:grpSpPr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86909" y="3921695"/>
              <a:ext cx="74925" cy="13775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840427" y="3521940"/>
              <a:ext cx="310515" cy="408940"/>
            </a:xfrm>
            <a:custGeom>
              <a:avLst/>
              <a:gdLst/>
              <a:ahLst/>
              <a:cxnLst/>
              <a:rect l="l" t="t" r="r" b="b"/>
              <a:pathLst>
                <a:path w="310514" h="408939">
                  <a:moveTo>
                    <a:pt x="0" y="408597"/>
                  </a:moveTo>
                  <a:lnTo>
                    <a:pt x="170326" y="0"/>
                  </a:lnTo>
                  <a:lnTo>
                    <a:pt x="309938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112186" y="1739463"/>
            <a:ext cx="444422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Fence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99" name="object 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45839" y="2157786"/>
            <a:ext cx="127019" cy="152495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3884099" y="2246589"/>
            <a:ext cx="828418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Electrical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Power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112104" y="2791390"/>
            <a:ext cx="106232" cy="225135"/>
            <a:chOff x="4219638" y="5456133"/>
            <a:chExt cx="207645" cy="440055"/>
          </a:xfrm>
        </p:grpSpPr>
        <p:sp>
          <p:nvSpPr>
            <p:cNvPr id="102" name="object 102"/>
            <p:cNvSpPr/>
            <p:nvPr/>
          </p:nvSpPr>
          <p:spPr>
            <a:xfrm>
              <a:off x="4381018" y="5754332"/>
              <a:ext cx="46355" cy="141605"/>
            </a:xfrm>
            <a:custGeom>
              <a:avLst/>
              <a:gdLst/>
              <a:ahLst/>
              <a:cxnLst/>
              <a:rect l="l" t="t" r="r" b="b"/>
              <a:pathLst>
                <a:path w="46354" h="141604">
                  <a:moveTo>
                    <a:pt x="46071" y="0"/>
                  </a:moveTo>
                  <a:lnTo>
                    <a:pt x="0" y="6515"/>
                  </a:lnTo>
                  <a:lnTo>
                    <a:pt x="42814" y="141473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81018" y="5754332"/>
              <a:ext cx="46355" cy="141605"/>
            </a:xfrm>
            <a:custGeom>
              <a:avLst/>
              <a:gdLst/>
              <a:ahLst/>
              <a:cxnLst/>
              <a:rect l="l" t="t" r="r" b="b"/>
              <a:pathLst>
                <a:path w="46354" h="141604">
                  <a:moveTo>
                    <a:pt x="46071" y="0"/>
                  </a:moveTo>
                  <a:lnTo>
                    <a:pt x="42814" y="141473"/>
                  </a:lnTo>
                  <a:lnTo>
                    <a:pt x="0" y="6515"/>
                  </a:lnTo>
                  <a:lnTo>
                    <a:pt x="4607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21861" y="5458355"/>
              <a:ext cx="182880" cy="299720"/>
            </a:xfrm>
            <a:custGeom>
              <a:avLst/>
              <a:gdLst/>
              <a:ahLst/>
              <a:cxnLst/>
              <a:rect l="l" t="t" r="r" b="b"/>
              <a:pathLst>
                <a:path w="182879" h="299720">
                  <a:moveTo>
                    <a:pt x="182426" y="299234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224868" y="2606339"/>
            <a:ext cx="875199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60159" marR="2599" indent="-153986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Force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Main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Existing Discharge</a:t>
            </a:r>
            <a:r>
              <a:rPr sz="691" spc="-10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System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3047290" y="3281082"/>
            <a:ext cx="5987999" cy="1116577"/>
            <a:chOff x="4092952" y="6413300"/>
            <a:chExt cx="11704320" cy="2182495"/>
          </a:xfrm>
        </p:grpSpPr>
        <p:pic>
          <p:nvPicPr>
            <p:cNvPr id="107" name="object 10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43797" y="6413300"/>
              <a:ext cx="351356" cy="72598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559736" y="7752177"/>
              <a:ext cx="70485" cy="27940"/>
            </a:xfrm>
            <a:custGeom>
              <a:avLst/>
              <a:gdLst/>
              <a:ahLst/>
              <a:cxnLst/>
              <a:rect l="l" t="t" r="r" b="b"/>
              <a:pathLst>
                <a:path w="70484" h="27940">
                  <a:moveTo>
                    <a:pt x="69340" y="0"/>
                  </a:moveTo>
                  <a:lnTo>
                    <a:pt x="0" y="16753"/>
                  </a:lnTo>
                  <a:lnTo>
                    <a:pt x="70271" y="27922"/>
                  </a:lnTo>
                  <a:lnTo>
                    <a:pt x="69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559736" y="7752177"/>
              <a:ext cx="70485" cy="27940"/>
            </a:xfrm>
            <a:custGeom>
              <a:avLst/>
              <a:gdLst/>
              <a:ahLst/>
              <a:cxnLst/>
              <a:rect l="l" t="t" r="r" b="b"/>
              <a:pathLst>
                <a:path w="70484" h="27940">
                  <a:moveTo>
                    <a:pt x="0" y="16753"/>
                  </a:moveTo>
                  <a:lnTo>
                    <a:pt x="69340" y="0"/>
                  </a:lnTo>
                  <a:lnTo>
                    <a:pt x="70271" y="27922"/>
                  </a:lnTo>
                  <a:lnTo>
                    <a:pt x="0" y="16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629077" y="7755900"/>
              <a:ext cx="168275" cy="15240"/>
            </a:xfrm>
            <a:custGeom>
              <a:avLst/>
              <a:gdLst/>
              <a:ahLst/>
              <a:cxnLst/>
              <a:rect l="l" t="t" r="r" b="b"/>
              <a:pathLst>
                <a:path w="168275" h="15240">
                  <a:moveTo>
                    <a:pt x="167534" y="0"/>
                  </a:moveTo>
                  <a:lnTo>
                    <a:pt x="0" y="5584"/>
                  </a:lnTo>
                  <a:lnTo>
                    <a:pt x="465" y="14891"/>
                  </a:lnTo>
                  <a:lnTo>
                    <a:pt x="167534" y="0"/>
                  </a:lnTo>
                  <a:close/>
                </a:path>
                <a:path w="168275" h="15240">
                  <a:moveTo>
                    <a:pt x="167534" y="0"/>
                  </a:moveTo>
                  <a:lnTo>
                    <a:pt x="465" y="14891"/>
                  </a:lnTo>
                  <a:lnTo>
                    <a:pt x="167999" y="9307"/>
                  </a:lnTo>
                  <a:lnTo>
                    <a:pt x="167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629076" y="7755900"/>
              <a:ext cx="168275" cy="15240"/>
            </a:xfrm>
            <a:custGeom>
              <a:avLst/>
              <a:gdLst/>
              <a:ahLst/>
              <a:cxnLst/>
              <a:rect l="l" t="t" r="r" b="b"/>
              <a:pathLst>
                <a:path w="168275" h="15240">
                  <a:moveTo>
                    <a:pt x="0" y="5584"/>
                  </a:moveTo>
                  <a:lnTo>
                    <a:pt x="465" y="14891"/>
                  </a:lnTo>
                  <a:lnTo>
                    <a:pt x="167534" y="0"/>
                  </a:lnTo>
                  <a:lnTo>
                    <a:pt x="0" y="5584"/>
                  </a:lnTo>
                  <a:close/>
                </a:path>
                <a:path w="168275" h="15240">
                  <a:moveTo>
                    <a:pt x="465" y="14891"/>
                  </a:moveTo>
                  <a:lnTo>
                    <a:pt x="167534" y="0"/>
                  </a:lnTo>
                  <a:lnTo>
                    <a:pt x="167999" y="9307"/>
                  </a:lnTo>
                  <a:lnTo>
                    <a:pt x="465" y="148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21102" y="8244542"/>
              <a:ext cx="75390" cy="35089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18868" y="6975470"/>
              <a:ext cx="351356" cy="7259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2952" y="8305040"/>
              <a:ext cx="281550" cy="228497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9185829" y="3867964"/>
            <a:ext cx="44929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Force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Main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292016" y="4082242"/>
            <a:ext cx="368727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8835434" y="4146530"/>
            <a:ext cx="274515" cy="212140"/>
            <a:chOff x="15406628" y="8104930"/>
            <a:chExt cx="536575" cy="414655"/>
          </a:xfrm>
        </p:grpSpPr>
        <p:pic>
          <p:nvPicPr>
            <p:cNvPr id="118" name="object 11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06628" y="8104930"/>
              <a:ext cx="113085" cy="11727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502960" y="8205915"/>
              <a:ext cx="437515" cy="311150"/>
            </a:xfrm>
            <a:custGeom>
              <a:avLst/>
              <a:gdLst/>
              <a:ahLst/>
              <a:cxnLst/>
              <a:rect l="l" t="t" r="r" b="b"/>
              <a:pathLst>
                <a:path w="437515" h="311150">
                  <a:moveTo>
                    <a:pt x="0" y="0"/>
                  </a:moveTo>
                  <a:lnTo>
                    <a:pt x="297838" y="310868"/>
                  </a:lnTo>
                  <a:lnTo>
                    <a:pt x="437450" y="310868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9120594" y="4294854"/>
            <a:ext cx="593537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9096" marR="2599" indent="-2924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 </a:t>
            </a:r>
            <a:r>
              <a:rPr sz="691" dirty="0">
                <a:latin typeface="Microsoft Sans Serif"/>
                <a:cs typeface="Microsoft Sans Serif"/>
              </a:rPr>
              <a:t>Control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Station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164980" y="2876387"/>
            <a:ext cx="148465" cy="226759"/>
            <a:chOff x="14096139" y="5622271"/>
            <a:chExt cx="290195" cy="443230"/>
          </a:xfrm>
        </p:grpSpPr>
        <p:pic>
          <p:nvPicPr>
            <p:cNvPr id="122" name="object 12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6139" y="5925124"/>
              <a:ext cx="66548" cy="14007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4140349" y="5624494"/>
              <a:ext cx="243840" cy="308610"/>
            </a:xfrm>
            <a:custGeom>
              <a:avLst/>
              <a:gdLst/>
              <a:ahLst/>
              <a:cxnLst/>
              <a:rect l="l" t="t" r="r" b="b"/>
              <a:pathLst>
                <a:path w="243840" h="308610">
                  <a:moveTo>
                    <a:pt x="0" y="308076"/>
                  </a:moveTo>
                  <a:lnTo>
                    <a:pt x="103778" y="0"/>
                  </a:lnTo>
                  <a:lnTo>
                    <a:pt x="243389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8327286" y="2816094"/>
            <a:ext cx="527588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Culture</a:t>
            </a:r>
            <a:r>
              <a:rPr sz="691" spc="-41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Lines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606266" y="1391738"/>
            <a:ext cx="8527506" cy="4379244"/>
            <a:chOff x="1276282" y="2720333"/>
            <a:chExt cx="16668115" cy="8559800"/>
          </a:xfrm>
        </p:grpSpPr>
        <p:sp>
          <p:nvSpPr>
            <p:cNvPr id="126" name="object 126"/>
            <p:cNvSpPr/>
            <p:nvPr/>
          </p:nvSpPr>
          <p:spPr>
            <a:xfrm>
              <a:off x="15938550" y="7811280"/>
              <a:ext cx="43815" cy="6985"/>
            </a:xfrm>
            <a:custGeom>
              <a:avLst/>
              <a:gdLst/>
              <a:ahLst/>
              <a:cxnLst/>
              <a:rect l="l" t="t" r="r" b="b"/>
              <a:pathLst>
                <a:path w="43815" h="6984">
                  <a:moveTo>
                    <a:pt x="43279" y="6515"/>
                  </a:move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349852" y="7271447"/>
              <a:ext cx="557530" cy="527685"/>
            </a:xfrm>
            <a:custGeom>
              <a:avLst/>
              <a:gdLst/>
              <a:ahLst/>
              <a:cxnLst/>
              <a:rect l="l" t="t" r="r" b="b"/>
              <a:pathLst>
                <a:path w="557530" h="527684">
                  <a:moveTo>
                    <a:pt x="0" y="10238"/>
                  </a:moveTo>
                  <a:lnTo>
                    <a:pt x="548209" y="527267"/>
                  </a:lnTo>
                  <a:lnTo>
                    <a:pt x="557516" y="517494"/>
                  </a:lnTo>
                  <a:lnTo>
                    <a:pt x="0" y="10238"/>
                  </a:lnTo>
                  <a:close/>
                </a:path>
                <a:path w="557530" h="527684">
                  <a:moveTo>
                    <a:pt x="9307" y="0"/>
                  </a:moveTo>
                  <a:lnTo>
                    <a:pt x="0" y="10238"/>
                  </a:lnTo>
                  <a:lnTo>
                    <a:pt x="557516" y="517494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349852" y="7271447"/>
              <a:ext cx="557530" cy="527685"/>
            </a:xfrm>
            <a:custGeom>
              <a:avLst/>
              <a:gdLst/>
              <a:ahLst/>
              <a:cxnLst/>
              <a:rect l="l" t="t" r="r" b="b"/>
              <a:pathLst>
                <a:path w="557530" h="527684">
                  <a:moveTo>
                    <a:pt x="548209" y="527267"/>
                  </a:moveTo>
                  <a:lnTo>
                    <a:pt x="557516" y="517494"/>
                  </a:lnTo>
                  <a:lnTo>
                    <a:pt x="0" y="10238"/>
                  </a:lnTo>
                  <a:lnTo>
                    <a:pt x="548209" y="527267"/>
                  </a:lnTo>
                  <a:close/>
                </a:path>
                <a:path w="557530" h="527684">
                  <a:moveTo>
                    <a:pt x="557516" y="517494"/>
                  </a:moveTo>
                  <a:lnTo>
                    <a:pt x="0" y="10238"/>
                  </a:lnTo>
                  <a:lnTo>
                    <a:pt x="9307" y="0"/>
                  </a:lnTo>
                  <a:lnTo>
                    <a:pt x="557516" y="517494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4429346" y="6403062"/>
              <a:ext cx="899794" cy="850265"/>
            </a:xfrm>
            <a:custGeom>
              <a:avLst/>
              <a:gdLst/>
              <a:ahLst/>
              <a:cxnLst/>
              <a:rect l="l" t="t" r="r" b="b"/>
              <a:pathLst>
                <a:path w="899794" h="850265">
                  <a:moveTo>
                    <a:pt x="0" y="10238"/>
                  </a:moveTo>
                  <a:lnTo>
                    <a:pt x="889792" y="849770"/>
                  </a:lnTo>
                  <a:lnTo>
                    <a:pt x="899565" y="839532"/>
                  </a:lnTo>
                  <a:lnTo>
                    <a:pt x="0" y="10238"/>
                  </a:lnTo>
                  <a:close/>
                </a:path>
                <a:path w="899794" h="850265">
                  <a:moveTo>
                    <a:pt x="9772" y="0"/>
                  </a:moveTo>
                  <a:lnTo>
                    <a:pt x="0" y="10238"/>
                  </a:lnTo>
                  <a:lnTo>
                    <a:pt x="899565" y="839532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429346" y="6403062"/>
              <a:ext cx="899794" cy="850265"/>
            </a:xfrm>
            <a:custGeom>
              <a:avLst/>
              <a:gdLst/>
              <a:ahLst/>
              <a:cxnLst/>
              <a:rect l="l" t="t" r="r" b="b"/>
              <a:pathLst>
                <a:path w="899794" h="850265">
                  <a:moveTo>
                    <a:pt x="889792" y="849770"/>
                  </a:moveTo>
                  <a:lnTo>
                    <a:pt x="899565" y="839532"/>
                  </a:lnTo>
                  <a:lnTo>
                    <a:pt x="0" y="10238"/>
                  </a:lnTo>
                  <a:lnTo>
                    <a:pt x="889792" y="849770"/>
                  </a:lnTo>
                  <a:close/>
                </a:path>
                <a:path w="899794" h="850265">
                  <a:moveTo>
                    <a:pt x="899565" y="839532"/>
                  </a:moveTo>
                  <a:lnTo>
                    <a:pt x="0" y="10238"/>
                  </a:lnTo>
                  <a:lnTo>
                    <a:pt x="9772" y="0"/>
                  </a:lnTo>
                  <a:lnTo>
                    <a:pt x="899565" y="839532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31" name="object 1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311141" y="6291372"/>
              <a:ext cx="97728" cy="9354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03327" y="7090895"/>
              <a:ext cx="105628" cy="10236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5059926" y="6863781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012003" y="681632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765811" y="6585954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717423" y="653849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471228" y="6308126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422842" y="626067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176648" y="6030298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128261" y="5982843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882068" y="5752471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833680" y="570501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587486" y="5474643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539564" y="5427188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292905" y="5196816"/>
              <a:ext cx="254635" cy="239395"/>
            </a:xfrm>
            <a:custGeom>
              <a:avLst/>
              <a:gdLst/>
              <a:ahLst/>
              <a:cxnLst/>
              <a:rect l="l" t="t" r="r" b="b"/>
              <a:pathLst>
                <a:path w="254634" h="239395">
                  <a:moveTo>
                    <a:pt x="254093" y="239201"/>
                  </a:moveTo>
                  <a:lnTo>
                    <a:pt x="51190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244983" y="51493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998790" y="4918988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950403" y="4871533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704209" y="4641161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655821" y="45932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79774" y="5019509"/>
              <a:ext cx="74295" cy="16510"/>
            </a:xfrm>
            <a:custGeom>
              <a:avLst/>
              <a:gdLst/>
              <a:ahLst/>
              <a:cxnLst/>
              <a:rect l="l" t="t" r="r" b="b"/>
              <a:pathLst>
                <a:path w="74294" h="16510">
                  <a:moveTo>
                    <a:pt x="0" y="16288"/>
                  </a:moveTo>
                  <a:lnTo>
                    <a:pt x="5584" y="14891"/>
                  </a:lnTo>
                  <a:lnTo>
                    <a:pt x="739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53319" y="498555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217" y="4933880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30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49351" y="489992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803784" y="484825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30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44918" y="481429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99816" y="4762623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30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40485" y="472866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595383" y="4676995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30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936517" y="464303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990950" y="4590901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32084" y="455741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86982" y="450527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727650" y="447178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82549" y="4419643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23683" y="438568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78116" y="4334015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19249" y="430005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573683" y="4248386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14816" y="421443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69715" y="4162758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10383" y="412880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65282" y="4077129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06415" y="404317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60848" y="3991035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101982" y="395754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56881" y="3905407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97549" y="387191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552447" y="3819778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893581" y="378582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48014" y="3734149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89148" y="370019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44046" y="3648521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84714" y="361456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739613" y="356289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080746" y="352893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135180" y="3477264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3173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76313" y="344330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531212" y="3316245"/>
              <a:ext cx="704215" cy="149225"/>
            </a:xfrm>
            <a:custGeom>
              <a:avLst/>
              <a:gdLst/>
              <a:ahLst/>
              <a:cxnLst/>
              <a:rect l="l" t="t" r="r" b="b"/>
              <a:pathLst>
                <a:path w="704215" h="149225">
                  <a:moveTo>
                    <a:pt x="0" y="148919"/>
                  </a:moveTo>
                  <a:lnTo>
                    <a:pt x="272708" y="89816"/>
                  </a:lnTo>
                  <a:lnTo>
                    <a:pt x="475610" y="46071"/>
                  </a:lnTo>
                  <a:lnTo>
                    <a:pt x="70410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235410" y="32828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290235" y="3236201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961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632373" y="32027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687198" y="3156157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961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29335" y="312273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083696" y="3076113"/>
              <a:ext cx="342900" cy="69215"/>
            </a:xfrm>
            <a:custGeom>
              <a:avLst/>
              <a:gdLst/>
              <a:ahLst/>
              <a:cxnLst/>
              <a:rect l="l" t="t" r="r" b="b"/>
              <a:pathLst>
                <a:path w="342900" h="69214">
                  <a:moveTo>
                    <a:pt x="0" y="68875"/>
                  </a:moveTo>
                  <a:lnTo>
                    <a:pt x="274104" y="13961"/>
                  </a:lnTo>
                  <a:lnTo>
                    <a:pt x="34251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426299" y="30426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480658" y="2996068"/>
              <a:ext cx="342900" cy="69850"/>
            </a:xfrm>
            <a:custGeom>
              <a:avLst/>
              <a:gdLst/>
              <a:ahLst/>
              <a:cxnLst/>
              <a:rect l="l" t="t" r="r" b="b"/>
              <a:pathLst>
                <a:path w="342900" h="69850">
                  <a:moveTo>
                    <a:pt x="0" y="69340"/>
                  </a:moveTo>
                  <a:lnTo>
                    <a:pt x="274104" y="13961"/>
                  </a:lnTo>
                  <a:lnTo>
                    <a:pt x="34251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822796" y="296311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877621" y="2916490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495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1219759" y="28830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1274584" y="2836446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495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1616722" y="28030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671547" y="2723825"/>
              <a:ext cx="502284" cy="101600"/>
            </a:xfrm>
            <a:custGeom>
              <a:avLst/>
              <a:gdLst/>
              <a:ahLst/>
              <a:cxnLst/>
              <a:rect l="l" t="t" r="r" b="b"/>
              <a:pathLst>
                <a:path w="502284" h="101600">
                  <a:moveTo>
                    <a:pt x="0" y="101451"/>
                  </a:moveTo>
                  <a:lnTo>
                    <a:pt x="273639" y="46071"/>
                  </a:lnTo>
                  <a:lnTo>
                    <a:pt x="502137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79774" y="2805731"/>
              <a:ext cx="10843260" cy="2301875"/>
            </a:xfrm>
            <a:custGeom>
              <a:avLst/>
              <a:gdLst/>
              <a:ahLst/>
              <a:cxnLst/>
              <a:rect l="l" t="t" r="r" b="b"/>
              <a:pathLst>
                <a:path w="10843260" h="2301875">
                  <a:moveTo>
                    <a:pt x="0" y="2301268"/>
                  </a:moveTo>
                  <a:lnTo>
                    <a:pt x="7741009" y="624995"/>
                  </a:lnTo>
                  <a:lnTo>
                    <a:pt x="10843184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409628" y="4363333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361240" y="431541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115048" y="4085506"/>
              <a:ext cx="254635" cy="239395"/>
            </a:xfrm>
            <a:custGeom>
              <a:avLst/>
              <a:gdLst/>
              <a:ahLst/>
              <a:cxnLst/>
              <a:rect l="l" t="t" r="r" b="b"/>
              <a:pathLst>
                <a:path w="254634" h="239395">
                  <a:moveTo>
                    <a:pt x="254093" y="239201"/>
                  </a:moveTo>
                  <a:lnTo>
                    <a:pt x="50725" y="47468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066660" y="403758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820466" y="3807213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772544" y="375975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525885" y="3529386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1190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477963" y="348193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231770" y="3251558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83383" y="320410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936723" y="2973265"/>
              <a:ext cx="254635" cy="240665"/>
            </a:xfrm>
            <a:custGeom>
              <a:avLst/>
              <a:gdLst/>
              <a:ahLst/>
              <a:cxnLst/>
              <a:rect l="l" t="t" r="r" b="b"/>
              <a:pathLst>
                <a:path w="254634" h="240664">
                  <a:moveTo>
                    <a:pt x="254093" y="240132"/>
                  </a:moveTo>
                  <a:lnTo>
                    <a:pt x="51190" y="48398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831084" y="3065874"/>
              <a:ext cx="4526915" cy="4271010"/>
            </a:xfrm>
            <a:custGeom>
              <a:avLst/>
              <a:gdLst/>
              <a:ahLst/>
              <a:cxnLst/>
              <a:rect l="l" t="t" r="r" b="b"/>
              <a:pathLst>
                <a:path w="4526915" h="4271009">
                  <a:moveTo>
                    <a:pt x="4526680" y="4270725"/>
                  </a:move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4457268" y="7734028"/>
              <a:ext cx="220979" cy="365125"/>
            </a:xfrm>
            <a:custGeom>
              <a:avLst/>
              <a:gdLst/>
              <a:ahLst/>
              <a:cxnLst/>
              <a:rect l="l" t="t" r="r" b="b"/>
              <a:pathLst>
                <a:path w="220980" h="365125">
                  <a:moveTo>
                    <a:pt x="0" y="364852"/>
                  </a:moveTo>
                  <a:lnTo>
                    <a:pt x="21872" y="359267"/>
                  </a:lnTo>
                  <a:lnTo>
                    <a:pt x="42814" y="351821"/>
                  </a:lnTo>
                  <a:lnTo>
                    <a:pt x="51656" y="348098"/>
                  </a:lnTo>
                </a:path>
                <a:path w="220980" h="365125">
                  <a:moveTo>
                    <a:pt x="83301" y="332276"/>
                  </a:moveTo>
                  <a:lnTo>
                    <a:pt x="102381" y="320176"/>
                  </a:lnTo>
                  <a:lnTo>
                    <a:pt x="120066" y="306215"/>
                  </a:lnTo>
                  <a:lnTo>
                    <a:pt x="136819" y="291323"/>
                  </a:lnTo>
                  <a:lnTo>
                    <a:pt x="138215" y="289927"/>
                  </a:lnTo>
                </a:path>
                <a:path w="220980" h="365125">
                  <a:moveTo>
                    <a:pt x="161484" y="263866"/>
                  </a:moveTo>
                  <a:lnTo>
                    <a:pt x="166603" y="257351"/>
                  </a:lnTo>
                  <a:lnTo>
                    <a:pt x="179168" y="238736"/>
                  </a:lnTo>
                  <a:lnTo>
                    <a:pt x="190337" y="219190"/>
                  </a:lnTo>
                  <a:lnTo>
                    <a:pt x="197318" y="204298"/>
                  </a:lnTo>
                </a:path>
                <a:path w="220980" h="365125">
                  <a:moveTo>
                    <a:pt x="209417" y="171257"/>
                  </a:moveTo>
                  <a:lnTo>
                    <a:pt x="213606" y="156365"/>
                  </a:lnTo>
                  <a:lnTo>
                    <a:pt x="217794" y="134027"/>
                  </a:lnTo>
                  <a:lnTo>
                    <a:pt x="220121" y="111689"/>
                  </a:lnTo>
                  <a:lnTo>
                    <a:pt x="220586" y="102847"/>
                  </a:lnTo>
                </a:path>
                <a:path w="220980" h="365125">
                  <a:moveTo>
                    <a:pt x="220121" y="67944"/>
                  </a:moveTo>
                  <a:lnTo>
                    <a:pt x="220121" y="67013"/>
                  </a:lnTo>
                  <a:lnTo>
                    <a:pt x="216863" y="44675"/>
                  </a:lnTo>
                  <a:lnTo>
                    <a:pt x="212209" y="22337"/>
                  </a:lnTo>
                  <a:lnTo>
                    <a:pt x="206160" y="930"/>
                  </a:lnTo>
                  <a:lnTo>
                    <a:pt x="2056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18" name="object 2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526143" y="7575801"/>
              <a:ext cx="126116" cy="129373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1020490" y="7546483"/>
              <a:ext cx="3477260" cy="1029969"/>
            </a:xfrm>
            <a:custGeom>
              <a:avLst/>
              <a:gdLst/>
              <a:ahLst/>
              <a:cxnLst/>
              <a:rect l="l" t="t" r="r" b="b"/>
              <a:pathLst>
                <a:path w="3477259" h="1029970">
                  <a:moveTo>
                    <a:pt x="3477264" y="17684"/>
                  </a:moveTo>
                  <a:lnTo>
                    <a:pt x="3475403" y="17218"/>
                  </a:lnTo>
                  <a:lnTo>
                    <a:pt x="3453996" y="10238"/>
                  </a:lnTo>
                  <a:lnTo>
                    <a:pt x="3432123" y="5119"/>
                  </a:lnTo>
                  <a:lnTo>
                    <a:pt x="3410251" y="1861"/>
                  </a:lnTo>
                  <a:lnTo>
                    <a:pt x="3409320" y="1396"/>
                  </a:lnTo>
                </a:path>
                <a:path w="3477259" h="1029970">
                  <a:moveTo>
                    <a:pt x="3374417" y="0"/>
                  </a:moveTo>
                  <a:lnTo>
                    <a:pt x="3365110" y="0"/>
                  </a:lnTo>
                  <a:lnTo>
                    <a:pt x="3342772" y="2326"/>
                  </a:lnTo>
                  <a:lnTo>
                    <a:pt x="3320434" y="6049"/>
                  </a:lnTo>
                  <a:lnTo>
                    <a:pt x="3272966" y="16288"/>
                  </a:lnTo>
                </a:path>
                <a:path w="3477259" h="1029970">
                  <a:moveTo>
                    <a:pt x="3238528" y="23268"/>
                  </a:moveTo>
                  <a:lnTo>
                    <a:pt x="3170584" y="37695"/>
                  </a:lnTo>
                </a:path>
                <a:path w="3477259" h="1029970">
                  <a:moveTo>
                    <a:pt x="3136146" y="45141"/>
                  </a:moveTo>
                  <a:lnTo>
                    <a:pt x="3067736" y="59567"/>
                  </a:lnTo>
                </a:path>
                <a:path w="3477259" h="1029970">
                  <a:moveTo>
                    <a:pt x="3033764" y="67013"/>
                  </a:moveTo>
                  <a:lnTo>
                    <a:pt x="2965354" y="81440"/>
                  </a:lnTo>
                </a:path>
                <a:path w="3477259" h="1029970">
                  <a:moveTo>
                    <a:pt x="2931382" y="88886"/>
                  </a:moveTo>
                  <a:lnTo>
                    <a:pt x="2862972" y="103312"/>
                  </a:lnTo>
                </a:path>
                <a:path w="3477259" h="1029970">
                  <a:moveTo>
                    <a:pt x="2829000" y="110293"/>
                  </a:moveTo>
                  <a:lnTo>
                    <a:pt x="2760590" y="125185"/>
                  </a:lnTo>
                </a:path>
                <a:path w="3477259" h="1029970">
                  <a:moveTo>
                    <a:pt x="2726618" y="132165"/>
                  </a:moveTo>
                  <a:lnTo>
                    <a:pt x="2658208" y="146592"/>
                  </a:lnTo>
                </a:path>
                <a:path w="3477259" h="1029970">
                  <a:moveTo>
                    <a:pt x="2624236" y="154038"/>
                  </a:moveTo>
                  <a:lnTo>
                    <a:pt x="2555826" y="168464"/>
                  </a:lnTo>
                </a:path>
                <a:path w="3477259" h="1029970">
                  <a:moveTo>
                    <a:pt x="2521854" y="175910"/>
                  </a:moveTo>
                  <a:lnTo>
                    <a:pt x="2453444" y="190337"/>
                  </a:lnTo>
                </a:path>
                <a:path w="3477259" h="1029970">
                  <a:moveTo>
                    <a:pt x="2419472" y="197783"/>
                  </a:moveTo>
                  <a:lnTo>
                    <a:pt x="2351062" y="212209"/>
                  </a:lnTo>
                </a:path>
                <a:path w="3477259" h="1029970">
                  <a:moveTo>
                    <a:pt x="2316625" y="219190"/>
                  </a:moveTo>
                  <a:lnTo>
                    <a:pt x="2248680" y="234082"/>
                  </a:lnTo>
                </a:path>
                <a:path w="3477259" h="1029970">
                  <a:moveTo>
                    <a:pt x="2214243" y="241063"/>
                  </a:moveTo>
                  <a:lnTo>
                    <a:pt x="2146298" y="255489"/>
                  </a:lnTo>
                </a:path>
                <a:path w="3477259" h="1029970">
                  <a:moveTo>
                    <a:pt x="2111861" y="262935"/>
                  </a:moveTo>
                  <a:lnTo>
                    <a:pt x="2043916" y="277362"/>
                  </a:lnTo>
                </a:path>
                <a:path w="3477259" h="1029970">
                  <a:moveTo>
                    <a:pt x="2009479" y="284808"/>
                  </a:moveTo>
                  <a:lnTo>
                    <a:pt x="1941069" y="299234"/>
                  </a:lnTo>
                </a:path>
                <a:path w="3477259" h="1029970">
                  <a:moveTo>
                    <a:pt x="1907097" y="306215"/>
                  </a:moveTo>
                  <a:lnTo>
                    <a:pt x="1838687" y="321107"/>
                  </a:lnTo>
                </a:path>
                <a:path w="3477259" h="1029970">
                  <a:moveTo>
                    <a:pt x="1804715" y="328087"/>
                  </a:moveTo>
                  <a:lnTo>
                    <a:pt x="1736305" y="342514"/>
                  </a:lnTo>
                </a:path>
                <a:path w="3477259" h="1029970">
                  <a:moveTo>
                    <a:pt x="1702333" y="349960"/>
                  </a:moveTo>
                  <a:lnTo>
                    <a:pt x="1633923" y="364386"/>
                  </a:lnTo>
                </a:path>
                <a:path w="3477259" h="1029970">
                  <a:moveTo>
                    <a:pt x="1599951" y="371832"/>
                  </a:moveTo>
                  <a:lnTo>
                    <a:pt x="1531541" y="386259"/>
                  </a:lnTo>
                </a:path>
                <a:path w="3477259" h="1029970">
                  <a:moveTo>
                    <a:pt x="1497569" y="393705"/>
                  </a:moveTo>
                  <a:lnTo>
                    <a:pt x="1429159" y="408131"/>
                  </a:lnTo>
                </a:path>
                <a:path w="3477259" h="1029970">
                  <a:moveTo>
                    <a:pt x="1395187" y="415112"/>
                  </a:moveTo>
                  <a:lnTo>
                    <a:pt x="1326777" y="430004"/>
                  </a:lnTo>
                </a:path>
                <a:path w="3477259" h="1029970">
                  <a:moveTo>
                    <a:pt x="1292805" y="436984"/>
                  </a:moveTo>
                  <a:lnTo>
                    <a:pt x="1224395" y="451411"/>
                  </a:lnTo>
                </a:path>
                <a:path w="3477259" h="1029970">
                  <a:moveTo>
                    <a:pt x="1189958" y="458857"/>
                  </a:moveTo>
                  <a:lnTo>
                    <a:pt x="1122013" y="473284"/>
                  </a:lnTo>
                </a:path>
                <a:path w="3477259" h="1029970">
                  <a:moveTo>
                    <a:pt x="1087576" y="480730"/>
                  </a:moveTo>
                  <a:lnTo>
                    <a:pt x="1019631" y="495156"/>
                  </a:lnTo>
                </a:path>
                <a:path w="3477259" h="1029970">
                  <a:moveTo>
                    <a:pt x="985194" y="502602"/>
                  </a:moveTo>
                  <a:lnTo>
                    <a:pt x="917249" y="517029"/>
                  </a:lnTo>
                </a:path>
                <a:path w="3477259" h="1029970">
                  <a:moveTo>
                    <a:pt x="882812" y="524009"/>
                  </a:moveTo>
                  <a:lnTo>
                    <a:pt x="814402" y="538436"/>
                  </a:lnTo>
                </a:path>
                <a:path w="3477259" h="1029970">
                  <a:moveTo>
                    <a:pt x="780430" y="545882"/>
                  </a:moveTo>
                  <a:lnTo>
                    <a:pt x="712020" y="560308"/>
                  </a:lnTo>
                </a:path>
                <a:path w="3477259" h="1029970">
                  <a:moveTo>
                    <a:pt x="678048" y="567754"/>
                  </a:moveTo>
                  <a:lnTo>
                    <a:pt x="609638" y="582181"/>
                  </a:lnTo>
                </a:path>
                <a:path w="3477259" h="1029970">
                  <a:moveTo>
                    <a:pt x="575666" y="589627"/>
                  </a:moveTo>
                  <a:lnTo>
                    <a:pt x="507256" y="604053"/>
                  </a:lnTo>
                </a:path>
                <a:path w="3477259" h="1029970">
                  <a:moveTo>
                    <a:pt x="473284" y="611034"/>
                  </a:moveTo>
                  <a:lnTo>
                    <a:pt x="404874" y="625926"/>
                  </a:lnTo>
                </a:path>
                <a:path w="3477259" h="1029970">
                  <a:moveTo>
                    <a:pt x="370902" y="632906"/>
                  </a:moveTo>
                  <a:lnTo>
                    <a:pt x="302492" y="647333"/>
                  </a:lnTo>
                </a:path>
                <a:path w="3477259" h="1029970">
                  <a:moveTo>
                    <a:pt x="268520" y="654779"/>
                  </a:moveTo>
                  <a:lnTo>
                    <a:pt x="220586" y="665017"/>
                  </a:lnTo>
                  <a:lnTo>
                    <a:pt x="198714" y="670602"/>
                  </a:lnTo>
                  <a:lnTo>
                    <a:pt x="177307" y="677582"/>
                  </a:lnTo>
                  <a:lnTo>
                    <a:pt x="168464" y="681771"/>
                  </a:lnTo>
                </a:path>
                <a:path w="3477259" h="1029970">
                  <a:moveTo>
                    <a:pt x="137284" y="697128"/>
                  </a:moveTo>
                  <a:lnTo>
                    <a:pt x="137284" y="697593"/>
                  </a:lnTo>
                  <a:lnTo>
                    <a:pt x="118204" y="709693"/>
                  </a:lnTo>
                  <a:lnTo>
                    <a:pt x="100520" y="723189"/>
                  </a:lnTo>
                  <a:lnTo>
                    <a:pt x="83767" y="738081"/>
                  </a:lnTo>
                  <a:lnTo>
                    <a:pt x="82370" y="739477"/>
                  </a:lnTo>
                </a:path>
                <a:path w="3477259" h="1029970">
                  <a:moveTo>
                    <a:pt x="59102" y="766003"/>
                  </a:moveTo>
                  <a:lnTo>
                    <a:pt x="53983" y="772053"/>
                  </a:lnTo>
                  <a:lnTo>
                    <a:pt x="41418" y="790668"/>
                  </a:lnTo>
                  <a:lnTo>
                    <a:pt x="30249" y="810213"/>
                  </a:lnTo>
                  <a:lnTo>
                    <a:pt x="23268" y="825571"/>
                  </a:lnTo>
                </a:path>
                <a:path w="3477259" h="1029970">
                  <a:moveTo>
                    <a:pt x="11168" y="858147"/>
                  </a:moveTo>
                  <a:lnTo>
                    <a:pt x="6980" y="873504"/>
                  </a:lnTo>
                  <a:lnTo>
                    <a:pt x="2792" y="895377"/>
                  </a:lnTo>
                  <a:lnTo>
                    <a:pt x="0" y="917714"/>
                  </a:lnTo>
                  <a:lnTo>
                    <a:pt x="0" y="927022"/>
                  </a:lnTo>
                </a:path>
                <a:path w="3477259" h="1029970">
                  <a:moveTo>
                    <a:pt x="465" y="961925"/>
                  </a:moveTo>
                  <a:lnTo>
                    <a:pt x="465" y="962856"/>
                  </a:lnTo>
                  <a:lnTo>
                    <a:pt x="3257" y="985194"/>
                  </a:lnTo>
                  <a:lnTo>
                    <a:pt x="7911" y="1007066"/>
                  </a:lnTo>
                  <a:lnTo>
                    <a:pt x="14426" y="1028473"/>
                  </a:lnTo>
                  <a:lnTo>
                    <a:pt x="14891" y="102986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20" name="object 22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45621" y="8605205"/>
              <a:ext cx="126581" cy="1293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1200590" y="8098880"/>
              <a:ext cx="3256915" cy="664845"/>
            </a:xfrm>
            <a:custGeom>
              <a:avLst/>
              <a:gdLst/>
              <a:ahLst/>
              <a:cxnLst/>
              <a:rect l="l" t="t" r="r" b="b"/>
              <a:pathLst>
                <a:path w="3256915" h="664845">
                  <a:moveTo>
                    <a:pt x="0" y="646868"/>
                  </a:moveTo>
                  <a:lnTo>
                    <a:pt x="1396" y="647333"/>
                  </a:lnTo>
                  <a:lnTo>
                    <a:pt x="22803" y="654314"/>
                  </a:lnTo>
                  <a:lnTo>
                    <a:pt x="44675" y="659898"/>
                  </a:lnTo>
                  <a:lnTo>
                    <a:pt x="67013" y="663156"/>
                  </a:lnTo>
                  <a:lnTo>
                    <a:pt x="67944" y="663156"/>
                  </a:lnTo>
                </a:path>
                <a:path w="3256915" h="664845">
                  <a:moveTo>
                    <a:pt x="102381" y="664552"/>
                  </a:moveTo>
                  <a:lnTo>
                    <a:pt x="112154" y="664552"/>
                  </a:lnTo>
                  <a:lnTo>
                    <a:pt x="134492" y="662690"/>
                  </a:lnTo>
                  <a:lnTo>
                    <a:pt x="156365" y="658967"/>
                  </a:lnTo>
                  <a:lnTo>
                    <a:pt x="204298" y="648729"/>
                  </a:lnTo>
                </a:path>
                <a:path w="3256915" h="664845">
                  <a:moveTo>
                    <a:pt x="238736" y="641283"/>
                  </a:moveTo>
                  <a:lnTo>
                    <a:pt x="306680" y="626857"/>
                  </a:lnTo>
                </a:path>
                <a:path w="3256915" h="664845">
                  <a:moveTo>
                    <a:pt x="341118" y="619411"/>
                  </a:moveTo>
                  <a:lnTo>
                    <a:pt x="409062" y="604984"/>
                  </a:lnTo>
                </a:path>
                <a:path w="3256915" h="664845">
                  <a:moveTo>
                    <a:pt x="443500" y="598003"/>
                  </a:moveTo>
                  <a:lnTo>
                    <a:pt x="511444" y="583111"/>
                  </a:lnTo>
                </a:path>
                <a:path w="3256915" h="664845">
                  <a:moveTo>
                    <a:pt x="545882" y="576131"/>
                  </a:moveTo>
                  <a:lnTo>
                    <a:pt x="614291" y="561704"/>
                  </a:lnTo>
                </a:path>
                <a:path w="3256915" h="664845">
                  <a:moveTo>
                    <a:pt x="648264" y="554258"/>
                  </a:moveTo>
                  <a:lnTo>
                    <a:pt x="716673" y="539832"/>
                  </a:lnTo>
                </a:path>
                <a:path w="3256915" h="664845">
                  <a:moveTo>
                    <a:pt x="750646" y="532386"/>
                  </a:moveTo>
                  <a:lnTo>
                    <a:pt x="819055" y="517959"/>
                  </a:lnTo>
                </a:path>
                <a:path w="3256915" h="664845">
                  <a:moveTo>
                    <a:pt x="853028" y="510979"/>
                  </a:moveTo>
                  <a:lnTo>
                    <a:pt x="921437" y="496087"/>
                  </a:lnTo>
                </a:path>
                <a:path w="3256915" h="664845">
                  <a:moveTo>
                    <a:pt x="955410" y="489106"/>
                  </a:moveTo>
                  <a:lnTo>
                    <a:pt x="1023819" y="474680"/>
                  </a:lnTo>
                </a:path>
                <a:path w="3256915" h="664845">
                  <a:moveTo>
                    <a:pt x="1057792" y="467234"/>
                  </a:moveTo>
                  <a:lnTo>
                    <a:pt x="1126201" y="452807"/>
                  </a:lnTo>
                </a:path>
                <a:path w="3256915" h="664845">
                  <a:moveTo>
                    <a:pt x="1160174" y="445361"/>
                  </a:moveTo>
                  <a:lnTo>
                    <a:pt x="1228583" y="430935"/>
                  </a:lnTo>
                </a:path>
                <a:path w="3256915" h="664845">
                  <a:moveTo>
                    <a:pt x="1262556" y="423489"/>
                  </a:moveTo>
                  <a:lnTo>
                    <a:pt x="1330965" y="409062"/>
                  </a:lnTo>
                </a:path>
                <a:path w="3256915" h="664845">
                  <a:moveTo>
                    <a:pt x="1365403" y="402082"/>
                  </a:moveTo>
                  <a:lnTo>
                    <a:pt x="1433347" y="387190"/>
                  </a:lnTo>
                </a:path>
                <a:path w="3256915" h="664845">
                  <a:moveTo>
                    <a:pt x="1467785" y="380209"/>
                  </a:moveTo>
                  <a:lnTo>
                    <a:pt x="1535729" y="365782"/>
                  </a:lnTo>
                </a:path>
                <a:path w="3256915" h="664845">
                  <a:moveTo>
                    <a:pt x="1570167" y="358336"/>
                  </a:moveTo>
                  <a:lnTo>
                    <a:pt x="1638111" y="343910"/>
                  </a:lnTo>
                </a:path>
                <a:path w="3256915" h="664845">
                  <a:moveTo>
                    <a:pt x="1672549" y="336464"/>
                  </a:moveTo>
                  <a:lnTo>
                    <a:pt x="1740959" y="322037"/>
                  </a:lnTo>
                </a:path>
                <a:path w="3256915" h="664845">
                  <a:moveTo>
                    <a:pt x="1774931" y="314591"/>
                  </a:moveTo>
                  <a:lnTo>
                    <a:pt x="1843341" y="300165"/>
                  </a:lnTo>
                </a:path>
                <a:path w="3256915" h="664845">
                  <a:moveTo>
                    <a:pt x="1877313" y="293184"/>
                  </a:moveTo>
                  <a:lnTo>
                    <a:pt x="1945723" y="278758"/>
                  </a:lnTo>
                </a:path>
                <a:path w="3256915" h="664845">
                  <a:moveTo>
                    <a:pt x="1979695" y="271312"/>
                  </a:moveTo>
                  <a:lnTo>
                    <a:pt x="2048105" y="256885"/>
                  </a:lnTo>
                </a:path>
                <a:path w="3256915" h="664845">
                  <a:moveTo>
                    <a:pt x="2082077" y="249439"/>
                  </a:moveTo>
                  <a:lnTo>
                    <a:pt x="2150487" y="235013"/>
                  </a:lnTo>
                </a:path>
                <a:path w="3256915" h="664845">
                  <a:moveTo>
                    <a:pt x="2184459" y="227567"/>
                  </a:moveTo>
                  <a:lnTo>
                    <a:pt x="2252869" y="213140"/>
                  </a:lnTo>
                </a:path>
                <a:path w="3256915" h="664845">
                  <a:moveTo>
                    <a:pt x="2286841" y="206160"/>
                  </a:moveTo>
                  <a:lnTo>
                    <a:pt x="2355251" y="191268"/>
                  </a:lnTo>
                </a:path>
                <a:path w="3256915" h="664845">
                  <a:moveTo>
                    <a:pt x="2389223" y="184287"/>
                  </a:moveTo>
                  <a:lnTo>
                    <a:pt x="2457633" y="169861"/>
                  </a:lnTo>
                </a:path>
                <a:path w="3256915" h="664845">
                  <a:moveTo>
                    <a:pt x="2491605" y="162415"/>
                  </a:moveTo>
                  <a:lnTo>
                    <a:pt x="2560015" y="147988"/>
                  </a:lnTo>
                </a:path>
                <a:path w="3256915" h="664845">
                  <a:moveTo>
                    <a:pt x="2594452" y="140542"/>
                  </a:moveTo>
                  <a:lnTo>
                    <a:pt x="2662397" y="126116"/>
                  </a:lnTo>
                </a:path>
                <a:path w="3256915" h="664845">
                  <a:moveTo>
                    <a:pt x="2696834" y="118670"/>
                  </a:moveTo>
                  <a:lnTo>
                    <a:pt x="2764779" y="104243"/>
                  </a:lnTo>
                </a:path>
                <a:path w="3256915" h="664845">
                  <a:moveTo>
                    <a:pt x="2799216" y="97262"/>
                  </a:moveTo>
                  <a:lnTo>
                    <a:pt x="2867161" y="82370"/>
                  </a:lnTo>
                </a:path>
                <a:path w="3256915" h="664845">
                  <a:moveTo>
                    <a:pt x="2901598" y="75390"/>
                  </a:moveTo>
                  <a:lnTo>
                    <a:pt x="2970008" y="60963"/>
                  </a:lnTo>
                </a:path>
                <a:path w="3256915" h="664845">
                  <a:moveTo>
                    <a:pt x="3003980" y="53517"/>
                  </a:moveTo>
                  <a:lnTo>
                    <a:pt x="3072390" y="39091"/>
                  </a:lnTo>
                </a:path>
                <a:path w="3256915" h="664845">
                  <a:moveTo>
                    <a:pt x="3106362" y="31645"/>
                  </a:moveTo>
                  <a:lnTo>
                    <a:pt x="3174772" y="17218"/>
                  </a:lnTo>
                </a:path>
                <a:path w="3256915" h="664845">
                  <a:moveTo>
                    <a:pt x="3208744" y="10238"/>
                  </a:moveTo>
                  <a:lnTo>
                    <a:pt x="325667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301834" y="7824776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5">
                  <a:moveTo>
                    <a:pt x="799510" y="0"/>
                  </a:moveTo>
                  <a:lnTo>
                    <a:pt x="0" y="23268"/>
                  </a:lnTo>
                  <a:lnTo>
                    <a:pt x="465" y="37229"/>
                  </a:lnTo>
                  <a:lnTo>
                    <a:pt x="799510" y="0"/>
                  </a:lnTo>
                  <a:close/>
                </a:path>
                <a:path w="800100" h="37465">
                  <a:moveTo>
                    <a:pt x="799510" y="0"/>
                  </a:moveTo>
                  <a:lnTo>
                    <a:pt x="465" y="37229"/>
                  </a:lnTo>
                  <a:lnTo>
                    <a:pt x="799975" y="13961"/>
                  </a:lnTo>
                  <a:lnTo>
                    <a:pt x="7995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301834" y="7824776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5">
                  <a:moveTo>
                    <a:pt x="0" y="23268"/>
                  </a:moveTo>
                  <a:lnTo>
                    <a:pt x="465" y="37229"/>
                  </a:lnTo>
                  <a:lnTo>
                    <a:pt x="799510" y="0"/>
                  </a:lnTo>
                  <a:lnTo>
                    <a:pt x="0" y="23268"/>
                  </a:lnTo>
                  <a:close/>
                </a:path>
                <a:path w="800100" h="37465">
                  <a:moveTo>
                    <a:pt x="465" y="37229"/>
                  </a:moveTo>
                  <a:lnTo>
                    <a:pt x="799510" y="0"/>
                  </a:lnTo>
                  <a:lnTo>
                    <a:pt x="799975" y="13961"/>
                  </a:lnTo>
                  <a:lnTo>
                    <a:pt x="465" y="3722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5143228" y="7801972"/>
              <a:ext cx="754380" cy="36195"/>
            </a:xfrm>
            <a:custGeom>
              <a:avLst/>
              <a:gdLst/>
              <a:ahLst/>
              <a:cxnLst/>
              <a:rect l="l" t="t" r="r" b="b"/>
              <a:pathLst>
                <a:path w="754380" h="36195">
                  <a:moveTo>
                    <a:pt x="753438" y="0"/>
                  </a:moveTo>
                  <a:lnTo>
                    <a:pt x="0" y="21872"/>
                  </a:lnTo>
                  <a:lnTo>
                    <a:pt x="465" y="35833"/>
                  </a:lnTo>
                  <a:lnTo>
                    <a:pt x="753438" y="0"/>
                  </a:lnTo>
                  <a:close/>
                </a:path>
                <a:path w="754380" h="36195">
                  <a:moveTo>
                    <a:pt x="753438" y="0"/>
                  </a:moveTo>
                  <a:lnTo>
                    <a:pt x="465" y="35833"/>
                  </a:lnTo>
                  <a:lnTo>
                    <a:pt x="753903" y="13961"/>
                  </a:lnTo>
                  <a:lnTo>
                    <a:pt x="75343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5143228" y="7801972"/>
              <a:ext cx="754380" cy="36195"/>
            </a:xfrm>
            <a:custGeom>
              <a:avLst/>
              <a:gdLst/>
              <a:ahLst/>
              <a:cxnLst/>
              <a:rect l="l" t="t" r="r" b="b"/>
              <a:pathLst>
                <a:path w="754380" h="36195">
                  <a:moveTo>
                    <a:pt x="0" y="21872"/>
                  </a:moveTo>
                  <a:lnTo>
                    <a:pt x="465" y="35833"/>
                  </a:lnTo>
                  <a:lnTo>
                    <a:pt x="753438" y="0"/>
                  </a:lnTo>
                  <a:lnTo>
                    <a:pt x="0" y="21872"/>
                  </a:lnTo>
                  <a:close/>
                </a:path>
                <a:path w="754380" h="36195">
                  <a:moveTo>
                    <a:pt x="465" y="35833"/>
                  </a:moveTo>
                  <a:lnTo>
                    <a:pt x="753438" y="0"/>
                  </a:lnTo>
                  <a:lnTo>
                    <a:pt x="753903" y="13961"/>
                  </a:lnTo>
                  <a:lnTo>
                    <a:pt x="465" y="35833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5938550" y="7747058"/>
              <a:ext cx="1847214" cy="67945"/>
            </a:xfrm>
            <a:custGeom>
              <a:avLst/>
              <a:gdLst/>
              <a:ahLst/>
              <a:cxnLst/>
              <a:rect l="l" t="t" r="r" b="b"/>
              <a:pathLst>
                <a:path w="1847215" h="67945">
                  <a:moveTo>
                    <a:pt x="1846598" y="0"/>
                  </a:moveTo>
                  <a:lnTo>
                    <a:pt x="0" y="53517"/>
                  </a:lnTo>
                  <a:lnTo>
                    <a:pt x="465" y="67479"/>
                  </a:lnTo>
                  <a:lnTo>
                    <a:pt x="1846598" y="0"/>
                  </a:lnTo>
                  <a:close/>
                </a:path>
                <a:path w="1847215" h="67945">
                  <a:moveTo>
                    <a:pt x="1846598" y="0"/>
                  </a:moveTo>
                  <a:lnTo>
                    <a:pt x="465" y="67479"/>
                  </a:lnTo>
                  <a:lnTo>
                    <a:pt x="1847064" y="13961"/>
                  </a:lnTo>
                  <a:lnTo>
                    <a:pt x="18465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5938550" y="7747058"/>
              <a:ext cx="1847214" cy="67945"/>
            </a:xfrm>
            <a:custGeom>
              <a:avLst/>
              <a:gdLst/>
              <a:ahLst/>
              <a:cxnLst/>
              <a:rect l="l" t="t" r="r" b="b"/>
              <a:pathLst>
                <a:path w="1847215" h="67945">
                  <a:moveTo>
                    <a:pt x="0" y="53517"/>
                  </a:moveTo>
                  <a:lnTo>
                    <a:pt x="465" y="67479"/>
                  </a:lnTo>
                  <a:lnTo>
                    <a:pt x="1846598" y="0"/>
                  </a:lnTo>
                  <a:lnTo>
                    <a:pt x="0" y="53517"/>
                  </a:lnTo>
                  <a:close/>
                </a:path>
                <a:path w="1847215" h="67945">
                  <a:moveTo>
                    <a:pt x="465" y="67479"/>
                  </a:moveTo>
                  <a:lnTo>
                    <a:pt x="1846598" y="0"/>
                  </a:lnTo>
                  <a:lnTo>
                    <a:pt x="1847064" y="13961"/>
                  </a:lnTo>
                  <a:lnTo>
                    <a:pt x="465" y="6747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204105" y="6372813"/>
              <a:ext cx="1735455" cy="1532890"/>
            </a:xfrm>
            <a:custGeom>
              <a:avLst/>
              <a:gdLst/>
              <a:ahLst/>
              <a:cxnLst/>
              <a:rect l="l" t="t" r="r" b="b"/>
              <a:pathLst>
                <a:path w="1735455" h="1532890">
                  <a:moveTo>
                    <a:pt x="97728" y="1434744"/>
                  </a:moveTo>
                  <a:lnTo>
                    <a:pt x="0" y="1434744"/>
                  </a:lnTo>
                  <a:lnTo>
                    <a:pt x="0" y="1532472"/>
                  </a:lnTo>
                  <a:lnTo>
                    <a:pt x="97728" y="1532472"/>
                  </a:lnTo>
                  <a:lnTo>
                    <a:pt x="97728" y="1434744"/>
                  </a:lnTo>
                </a:path>
                <a:path w="1735455" h="1532890">
                  <a:moveTo>
                    <a:pt x="1735374" y="1434976"/>
                  </a:moveTo>
                  <a:lnTo>
                    <a:pt x="1733710" y="1426734"/>
                  </a:lnTo>
                  <a:lnTo>
                    <a:pt x="1729172" y="1420004"/>
                  </a:lnTo>
                  <a:lnTo>
                    <a:pt x="1722442" y="1415466"/>
                  </a:lnTo>
                  <a:lnTo>
                    <a:pt x="1714200" y="1413802"/>
                  </a:lnTo>
                  <a:lnTo>
                    <a:pt x="1705958" y="1415466"/>
                  </a:lnTo>
                  <a:lnTo>
                    <a:pt x="1699227" y="1420004"/>
                  </a:lnTo>
                  <a:lnTo>
                    <a:pt x="1694689" y="1426734"/>
                  </a:lnTo>
                  <a:lnTo>
                    <a:pt x="1693025" y="1434976"/>
                  </a:lnTo>
                  <a:lnTo>
                    <a:pt x="1694689" y="1443218"/>
                  </a:lnTo>
                  <a:lnTo>
                    <a:pt x="1699227" y="1449949"/>
                  </a:lnTo>
                  <a:lnTo>
                    <a:pt x="1705958" y="1454487"/>
                  </a:lnTo>
                  <a:lnTo>
                    <a:pt x="1714200" y="1456151"/>
                  </a:lnTo>
                  <a:lnTo>
                    <a:pt x="1722442" y="1454487"/>
                  </a:lnTo>
                  <a:lnTo>
                    <a:pt x="1729172" y="1449949"/>
                  </a:lnTo>
                  <a:lnTo>
                    <a:pt x="1733710" y="1443218"/>
                  </a:lnTo>
                  <a:lnTo>
                    <a:pt x="1735374" y="1434976"/>
                  </a:lnTo>
                </a:path>
                <a:path w="1735455" h="1532890">
                  <a:moveTo>
                    <a:pt x="940052" y="1458245"/>
                  </a:moveTo>
                  <a:lnTo>
                    <a:pt x="938388" y="1450003"/>
                  </a:lnTo>
                  <a:lnTo>
                    <a:pt x="933850" y="1443272"/>
                  </a:lnTo>
                  <a:lnTo>
                    <a:pt x="927120" y="1438734"/>
                  </a:lnTo>
                  <a:lnTo>
                    <a:pt x="918878" y="1437070"/>
                  </a:lnTo>
                  <a:lnTo>
                    <a:pt x="910636" y="1438734"/>
                  </a:lnTo>
                  <a:lnTo>
                    <a:pt x="903905" y="1443272"/>
                  </a:lnTo>
                  <a:lnTo>
                    <a:pt x="899367" y="1450003"/>
                  </a:lnTo>
                  <a:lnTo>
                    <a:pt x="897703" y="1458245"/>
                  </a:lnTo>
                  <a:lnTo>
                    <a:pt x="899367" y="1466487"/>
                  </a:lnTo>
                  <a:lnTo>
                    <a:pt x="903905" y="1473217"/>
                  </a:lnTo>
                  <a:lnTo>
                    <a:pt x="910636" y="1477755"/>
                  </a:lnTo>
                  <a:lnTo>
                    <a:pt x="918878" y="1479419"/>
                  </a:lnTo>
                  <a:lnTo>
                    <a:pt x="927120" y="1477755"/>
                  </a:lnTo>
                  <a:lnTo>
                    <a:pt x="933850" y="1473217"/>
                  </a:lnTo>
                  <a:lnTo>
                    <a:pt x="938388" y="1466487"/>
                  </a:lnTo>
                  <a:lnTo>
                    <a:pt x="940052" y="1458245"/>
                  </a:lnTo>
                </a:path>
                <a:path w="1735455" h="1532890">
                  <a:moveTo>
                    <a:pt x="1156451" y="889094"/>
                  </a:moveTo>
                  <a:lnTo>
                    <a:pt x="1154787" y="880852"/>
                  </a:lnTo>
                  <a:lnTo>
                    <a:pt x="1150249" y="874121"/>
                  </a:lnTo>
                  <a:lnTo>
                    <a:pt x="1143518" y="869584"/>
                  </a:lnTo>
                  <a:lnTo>
                    <a:pt x="1135276" y="867920"/>
                  </a:lnTo>
                  <a:lnTo>
                    <a:pt x="1127034" y="869584"/>
                  </a:lnTo>
                  <a:lnTo>
                    <a:pt x="1120304" y="874121"/>
                  </a:lnTo>
                  <a:lnTo>
                    <a:pt x="1115766" y="880852"/>
                  </a:lnTo>
                  <a:lnTo>
                    <a:pt x="1114102" y="889094"/>
                  </a:lnTo>
                  <a:lnTo>
                    <a:pt x="1115766" y="897336"/>
                  </a:lnTo>
                  <a:lnTo>
                    <a:pt x="1120304" y="904067"/>
                  </a:lnTo>
                  <a:lnTo>
                    <a:pt x="1127034" y="908605"/>
                  </a:lnTo>
                  <a:lnTo>
                    <a:pt x="1135276" y="910269"/>
                  </a:lnTo>
                  <a:lnTo>
                    <a:pt x="1143518" y="908605"/>
                  </a:lnTo>
                  <a:lnTo>
                    <a:pt x="1150249" y="904067"/>
                  </a:lnTo>
                  <a:lnTo>
                    <a:pt x="1154787" y="897336"/>
                  </a:lnTo>
                  <a:lnTo>
                    <a:pt x="1156451" y="889094"/>
                  </a:lnTo>
                </a:path>
                <a:path w="1735455" h="1532890">
                  <a:moveTo>
                    <a:pt x="236409" y="21174"/>
                  </a:moveTo>
                  <a:lnTo>
                    <a:pt x="234745" y="12932"/>
                  </a:lnTo>
                  <a:lnTo>
                    <a:pt x="230207" y="6201"/>
                  </a:lnTo>
                  <a:lnTo>
                    <a:pt x="223476" y="1663"/>
                  </a:lnTo>
                  <a:lnTo>
                    <a:pt x="215234" y="0"/>
                  </a:lnTo>
                  <a:lnTo>
                    <a:pt x="206992" y="1663"/>
                  </a:lnTo>
                  <a:lnTo>
                    <a:pt x="200262" y="6201"/>
                  </a:lnTo>
                  <a:lnTo>
                    <a:pt x="195724" y="12932"/>
                  </a:lnTo>
                  <a:lnTo>
                    <a:pt x="194060" y="21174"/>
                  </a:lnTo>
                  <a:lnTo>
                    <a:pt x="195724" y="29416"/>
                  </a:lnTo>
                  <a:lnTo>
                    <a:pt x="200262" y="36147"/>
                  </a:lnTo>
                  <a:lnTo>
                    <a:pt x="206992" y="40684"/>
                  </a:lnTo>
                  <a:lnTo>
                    <a:pt x="215234" y="42348"/>
                  </a:lnTo>
                  <a:lnTo>
                    <a:pt x="223476" y="40684"/>
                  </a:lnTo>
                  <a:lnTo>
                    <a:pt x="230207" y="36147"/>
                  </a:lnTo>
                  <a:lnTo>
                    <a:pt x="234745" y="29416"/>
                  </a:lnTo>
                  <a:lnTo>
                    <a:pt x="236409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570475" y="6391427"/>
              <a:ext cx="3829685" cy="827405"/>
            </a:xfrm>
            <a:custGeom>
              <a:avLst/>
              <a:gdLst/>
              <a:ahLst/>
              <a:cxnLst/>
              <a:rect l="l" t="t" r="r" b="b"/>
              <a:pathLst>
                <a:path w="3829684" h="827404">
                  <a:moveTo>
                    <a:pt x="3826759" y="0"/>
                  </a:moveTo>
                  <a:lnTo>
                    <a:pt x="0" y="813471"/>
                  </a:lnTo>
                  <a:lnTo>
                    <a:pt x="2792" y="826967"/>
                  </a:lnTo>
                  <a:lnTo>
                    <a:pt x="3826759" y="0"/>
                  </a:lnTo>
                  <a:close/>
                </a:path>
                <a:path w="3829684" h="827404">
                  <a:moveTo>
                    <a:pt x="3826759" y="0"/>
                  </a:moveTo>
                  <a:lnTo>
                    <a:pt x="2792" y="826967"/>
                  </a:lnTo>
                  <a:lnTo>
                    <a:pt x="3829552" y="13961"/>
                  </a:lnTo>
                  <a:lnTo>
                    <a:pt x="382675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570475" y="6391428"/>
              <a:ext cx="3829685" cy="827405"/>
            </a:xfrm>
            <a:custGeom>
              <a:avLst/>
              <a:gdLst/>
              <a:ahLst/>
              <a:cxnLst/>
              <a:rect l="l" t="t" r="r" b="b"/>
              <a:pathLst>
                <a:path w="3829684" h="827404">
                  <a:moveTo>
                    <a:pt x="3829551" y="13961"/>
                  </a:moveTo>
                  <a:lnTo>
                    <a:pt x="3826759" y="0"/>
                  </a:lnTo>
                  <a:lnTo>
                    <a:pt x="2792" y="826967"/>
                  </a:lnTo>
                  <a:lnTo>
                    <a:pt x="3829551" y="13961"/>
                  </a:lnTo>
                  <a:close/>
                </a:path>
                <a:path w="3829684" h="827404">
                  <a:moveTo>
                    <a:pt x="3826759" y="0"/>
                  </a:moveTo>
                  <a:lnTo>
                    <a:pt x="2792" y="826967"/>
                  </a:lnTo>
                  <a:lnTo>
                    <a:pt x="0" y="813471"/>
                  </a:lnTo>
                  <a:lnTo>
                    <a:pt x="3826759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690921" y="8747144"/>
              <a:ext cx="221615" cy="365125"/>
            </a:xfrm>
            <a:custGeom>
              <a:avLst/>
              <a:gdLst/>
              <a:ahLst/>
              <a:cxnLst/>
              <a:rect l="l" t="t" r="r" b="b"/>
              <a:pathLst>
                <a:path w="221615" h="365125">
                  <a:moveTo>
                    <a:pt x="0" y="364852"/>
                  </a:moveTo>
                  <a:lnTo>
                    <a:pt x="21872" y="359267"/>
                  </a:lnTo>
                  <a:lnTo>
                    <a:pt x="43279" y="351821"/>
                  </a:lnTo>
                  <a:lnTo>
                    <a:pt x="52121" y="348098"/>
                  </a:lnTo>
                </a:path>
                <a:path w="221615" h="365125">
                  <a:moveTo>
                    <a:pt x="83301" y="332276"/>
                  </a:moveTo>
                  <a:lnTo>
                    <a:pt x="83767" y="332276"/>
                  </a:lnTo>
                  <a:lnTo>
                    <a:pt x="102381" y="320176"/>
                  </a:lnTo>
                  <a:lnTo>
                    <a:pt x="120531" y="306215"/>
                  </a:lnTo>
                  <a:lnTo>
                    <a:pt x="137284" y="291323"/>
                  </a:lnTo>
                  <a:lnTo>
                    <a:pt x="138681" y="289927"/>
                  </a:lnTo>
                </a:path>
                <a:path w="221615" h="365125">
                  <a:moveTo>
                    <a:pt x="161484" y="263866"/>
                  </a:moveTo>
                  <a:lnTo>
                    <a:pt x="166603" y="257351"/>
                  </a:lnTo>
                  <a:lnTo>
                    <a:pt x="179168" y="238736"/>
                  </a:lnTo>
                  <a:lnTo>
                    <a:pt x="190337" y="219190"/>
                  </a:lnTo>
                  <a:lnTo>
                    <a:pt x="197318" y="204298"/>
                  </a:lnTo>
                </a:path>
                <a:path w="221615" h="365125">
                  <a:moveTo>
                    <a:pt x="209417" y="171257"/>
                  </a:moveTo>
                  <a:lnTo>
                    <a:pt x="213606" y="156365"/>
                  </a:lnTo>
                  <a:lnTo>
                    <a:pt x="218259" y="134027"/>
                  </a:lnTo>
                  <a:lnTo>
                    <a:pt x="220586" y="111689"/>
                  </a:lnTo>
                  <a:lnTo>
                    <a:pt x="221052" y="102847"/>
                  </a:lnTo>
                </a:path>
                <a:path w="221615" h="365125">
                  <a:moveTo>
                    <a:pt x="220121" y="67944"/>
                  </a:moveTo>
                  <a:lnTo>
                    <a:pt x="220121" y="67013"/>
                  </a:lnTo>
                  <a:lnTo>
                    <a:pt x="217329" y="44675"/>
                  </a:lnTo>
                  <a:lnTo>
                    <a:pt x="212675" y="22337"/>
                  </a:lnTo>
                  <a:lnTo>
                    <a:pt x="206160" y="930"/>
                  </a:lnTo>
                  <a:lnTo>
                    <a:pt x="2056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32" name="object 23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760261" y="8588452"/>
              <a:ext cx="126116" cy="129838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8207312" y="8559599"/>
              <a:ext cx="1524635" cy="615315"/>
            </a:xfrm>
            <a:custGeom>
              <a:avLst/>
              <a:gdLst/>
              <a:ahLst/>
              <a:cxnLst/>
              <a:rect l="l" t="t" r="r" b="b"/>
              <a:pathLst>
                <a:path w="1524634" h="615315">
                  <a:moveTo>
                    <a:pt x="1524095" y="17684"/>
                  </a:moveTo>
                  <a:lnTo>
                    <a:pt x="1522699" y="17218"/>
                  </a:lnTo>
                  <a:lnTo>
                    <a:pt x="1501292" y="10238"/>
                  </a:lnTo>
                  <a:lnTo>
                    <a:pt x="1479419" y="5119"/>
                  </a:lnTo>
                  <a:lnTo>
                    <a:pt x="1457081" y="1396"/>
                  </a:lnTo>
                  <a:lnTo>
                    <a:pt x="1456616" y="1396"/>
                  </a:lnTo>
                </a:path>
                <a:path w="1524634" h="615315">
                  <a:moveTo>
                    <a:pt x="1421713" y="0"/>
                  </a:moveTo>
                  <a:lnTo>
                    <a:pt x="1412406" y="0"/>
                  </a:lnTo>
                  <a:lnTo>
                    <a:pt x="1390068" y="2326"/>
                  </a:lnTo>
                  <a:lnTo>
                    <a:pt x="1367730" y="6049"/>
                  </a:lnTo>
                  <a:lnTo>
                    <a:pt x="1323519" y="15357"/>
                  </a:lnTo>
                </a:path>
                <a:path w="1524634" h="615315">
                  <a:moveTo>
                    <a:pt x="1289082" y="22803"/>
                  </a:moveTo>
                  <a:lnTo>
                    <a:pt x="1220672" y="37229"/>
                  </a:lnTo>
                </a:path>
                <a:path w="1524634" h="615315">
                  <a:moveTo>
                    <a:pt x="1186700" y="44210"/>
                  </a:moveTo>
                  <a:lnTo>
                    <a:pt x="1118290" y="59102"/>
                  </a:lnTo>
                </a:path>
                <a:path w="1524634" h="615315">
                  <a:moveTo>
                    <a:pt x="1084318" y="66082"/>
                  </a:moveTo>
                  <a:lnTo>
                    <a:pt x="1015908" y="80509"/>
                  </a:lnTo>
                </a:path>
                <a:path w="1524634" h="615315">
                  <a:moveTo>
                    <a:pt x="981936" y="87955"/>
                  </a:moveTo>
                  <a:lnTo>
                    <a:pt x="913526" y="102381"/>
                  </a:lnTo>
                </a:path>
                <a:path w="1524634" h="615315">
                  <a:moveTo>
                    <a:pt x="879554" y="109827"/>
                  </a:moveTo>
                  <a:lnTo>
                    <a:pt x="811144" y="124254"/>
                  </a:lnTo>
                </a:path>
                <a:path w="1524634" h="615315">
                  <a:moveTo>
                    <a:pt x="777172" y="131700"/>
                  </a:moveTo>
                  <a:lnTo>
                    <a:pt x="708762" y="146127"/>
                  </a:lnTo>
                </a:path>
                <a:path w="1524634" h="615315">
                  <a:moveTo>
                    <a:pt x="674790" y="153107"/>
                  </a:moveTo>
                  <a:lnTo>
                    <a:pt x="606380" y="167999"/>
                  </a:lnTo>
                </a:path>
                <a:path w="1524634" h="615315">
                  <a:moveTo>
                    <a:pt x="572408" y="174980"/>
                  </a:moveTo>
                  <a:lnTo>
                    <a:pt x="503998" y="189406"/>
                  </a:lnTo>
                </a:path>
                <a:path w="1524634" h="615315">
                  <a:moveTo>
                    <a:pt x="469561" y="196852"/>
                  </a:moveTo>
                  <a:lnTo>
                    <a:pt x="401616" y="211279"/>
                  </a:lnTo>
                </a:path>
                <a:path w="1524634" h="615315">
                  <a:moveTo>
                    <a:pt x="367179" y="218725"/>
                  </a:moveTo>
                  <a:lnTo>
                    <a:pt x="299234" y="233151"/>
                  </a:lnTo>
                </a:path>
                <a:path w="1524634" h="615315">
                  <a:moveTo>
                    <a:pt x="264797" y="240132"/>
                  </a:moveTo>
                  <a:lnTo>
                    <a:pt x="220586" y="249905"/>
                  </a:lnTo>
                  <a:lnTo>
                    <a:pt x="198714" y="255489"/>
                  </a:lnTo>
                  <a:lnTo>
                    <a:pt x="177307" y="262470"/>
                  </a:lnTo>
                  <a:lnTo>
                    <a:pt x="168464" y="266658"/>
                  </a:lnTo>
                </a:path>
                <a:path w="1524634" h="615315">
                  <a:moveTo>
                    <a:pt x="137284" y="282015"/>
                  </a:moveTo>
                  <a:lnTo>
                    <a:pt x="136819" y="282015"/>
                  </a:lnTo>
                  <a:lnTo>
                    <a:pt x="118204" y="294580"/>
                  </a:lnTo>
                  <a:lnTo>
                    <a:pt x="100055" y="308076"/>
                  </a:lnTo>
                  <a:lnTo>
                    <a:pt x="83767" y="322968"/>
                  </a:lnTo>
                  <a:lnTo>
                    <a:pt x="82370" y="324364"/>
                  </a:lnTo>
                </a:path>
                <a:path w="1524634" h="615315">
                  <a:moveTo>
                    <a:pt x="59102" y="350891"/>
                  </a:moveTo>
                  <a:lnTo>
                    <a:pt x="53983" y="356940"/>
                  </a:lnTo>
                  <a:lnTo>
                    <a:pt x="41418" y="375555"/>
                  </a:lnTo>
                  <a:lnTo>
                    <a:pt x="30249" y="395101"/>
                  </a:lnTo>
                  <a:lnTo>
                    <a:pt x="23268" y="410458"/>
                  </a:lnTo>
                </a:path>
                <a:path w="1524634" h="615315">
                  <a:moveTo>
                    <a:pt x="11168" y="443034"/>
                  </a:moveTo>
                  <a:lnTo>
                    <a:pt x="6980" y="458392"/>
                  </a:lnTo>
                  <a:lnTo>
                    <a:pt x="2792" y="480264"/>
                  </a:lnTo>
                  <a:lnTo>
                    <a:pt x="0" y="502602"/>
                  </a:lnTo>
                  <a:lnTo>
                    <a:pt x="0" y="511909"/>
                  </a:lnTo>
                </a:path>
                <a:path w="1524634" h="615315">
                  <a:moveTo>
                    <a:pt x="465" y="546812"/>
                  </a:moveTo>
                  <a:lnTo>
                    <a:pt x="465" y="547743"/>
                  </a:lnTo>
                  <a:lnTo>
                    <a:pt x="3257" y="570081"/>
                  </a:lnTo>
                  <a:lnTo>
                    <a:pt x="7911" y="591954"/>
                  </a:lnTo>
                  <a:lnTo>
                    <a:pt x="14426" y="613361"/>
                  </a:lnTo>
                  <a:lnTo>
                    <a:pt x="14891" y="614757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34" name="object 2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32443" y="9203210"/>
              <a:ext cx="126581" cy="129373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8387411" y="9111997"/>
              <a:ext cx="1303655" cy="249554"/>
            </a:xfrm>
            <a:custGeom>
              <a:avLst/>
              <a:gdLst/>
              <a:ahLst/>
              <a:cxnLst/>
              <a:rect l="l" t="t" r="r" b="b"/>
              <a:pathLst>
                <a:path w="1303654" h="249554">
                  <a:moveTo>
                    <a:pt x="0" y="231755"/>
                  </a:moveTo>
                  <a:lnTo>
                    <a:pt x="1396" y="232220"/>
                  </a:lnTo>
                  <a:lnTo>
                    <a:pt x="22803" y="239201"/>
                  </a:lnTo>
                  <a:lnTo>
                    <a:pt x="44675" y="244786"/>
                  </a:lnTo>
                  <a:lnTo>
                    <a:pt x="67013" y="248043"/>
                  </a:lnTo>
                  <a:lnTo>
                    <a:pt x="67479" y="248043"/>
                  </a:lnTo>
                </a:path>
                <a:path w="1303654" h="249554">
                  <a:moveTo>
                    <a:pt x="102381" y="249439"/>
                  </a:moveTo>
                  <a:lnTo>
                    <a:pt x="112154" y="249439"/>
                  </a:lnTo>
                  <a:lnTo>
                    <a:pt x="134492" y="247578"/>
                  </a:lnTo>
                  <a:lnTo>
                    <a:pt x="156365" y="243855"/>
                  </a:lnTo>
                  <a:lnTo>
                    <a:pt x="201041" y="234082"/>
                  </a:lnTo>
                </a:path>
                <a:path w="1303654" h="249554">
                  <a:moveTo>
                    <a:pt x="235013" y="227101"/>
                  </a:moveTo>
                  <a:lnTo>
                    <a:pt x="303423" y="212675"/>
                  </a:lnTo>
                </a:path>
                <a:path w="1303654" h="249554">
                  <a:moveTo>
                    <a:pt x="337395" y="205229"/>
                  </a:moveTo>
                  <a:lnTo>
                    <a:pt x="405804" y="190802"/>
                  </a:lnTo>
                </a:path>
                <a:path w="1303654" h="249554">
                  <a:moveTo>
                    <a:pt x="439777" y="183356"/>
                  </a:moveTo>
                  <a:lnTo>
                    <a:pt x="508186" y="168930"/>
                  </a:lnTo>
                </a:path>
                <a:path w="1303654" h="249554">
                  <a:moveTo>
                    <a:pt x="542159" y="161484"/>
                  </a:moveTo>
                  <a:lnTo>
                    <a:pt x="610568" y="147057"/>
                  </a:lnTo>
                </a:path>
                <a:path w="1303654" h="249554">
                  <a:moveTo>
                    <a:pt x="644541" y="140077"/>
                  </a:moveTo>
                  <a:lnTo>
                    <a:pt x="712950" y="125185"/>
                  </a:lnTo>
                </a:path>
                <a:path w="1303654" h="249554">
                  <a:moveTo>
                    <a:pt x="747388" y="118204"/>
                  </a:moveTo>
                  <a:lnTo>
                    <a:pt x="815332" y="103778"/>
                  </a:lnTo>
                </a:path>
                <a:path w="1303654" h="249554">
                  <a:moveTo>
                    <a:pt x="849770" y="96332"/>
                  </a:moveTo>
                  <a:lnTo>
                    <a:pt x="917714" y="81905"/>
                  </a:lnTo>
                </a:path>
                <a:path w="1303654" h="249554">
                  <a:moveTo>
                    <a:pt x="952152" y="74459"/>
                  </a:moveTo>
                  <a:lnTo>
                    <a:pt x="1020096" y="60033"/>
                  </a:lnTo>
                </a:path>
                <a:path w="1303654" h="249554">
                  <a:moveTo>
                    <a:pt x="1054534" y="52587"/>
                  </a:moveTo>
                  <a:lnTo>
                    <a:pt x="1122944" y="38160"/>
                  </a:lnTo>
                </a:path>
                <a:path w="1303654" h="249554">
                  <a:moveTo>
                    <a:pt x="1156916" y="31179"/>
                  </a:moveTo>
                  <a:lnTo>
                    <a:pt x="1225326" y="16288"/>
                  </a:lnTo>
                </a:path>
                <a:path w="1303654" h="249554">
                  <a:moveTo>
                    <a:pt x="1259298" y="9307"/>
                  </a:moveTo>
                  <a:lnTo>
                    <a:pt x="130350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507564" y="7230029"/>
              <a:ext cx="1038860" cy="1588770"/>
            </a:xfrm>
            <a:custGeom>
              <a:avLst/>
              <a:gdLst/>
              <a:ahLst/>
              <a:cxnLst/>
              <a:rect l="l" t="t" r="r" b="b"/>
              <a:pathLst>
                <a:path w="1038859" h="1588770">
                  <a:moveTo>
                    <a:pt x="1026612" y="0"/>
                  </a:moveTo>
                  <a:lnTo>
                    <a:pt x="0" y="1580405"/>
                  </a:lnTo>
                  <a:lnTo>
                    <a:pt x="11634" y="1588317"/>
                  </a:lnTo>
                  <a:lnTo>
                    <a:pt x="1026612" y="0"/>
                  </a:lnTo>
                  <a:close/>
                </a:path>
                <a:path w="1038859" h="1588770">
                  <a:moveTo>
                    <a:pt x="1026612" y="0"/>
                  </a:moveTo>
                  <a:lnTo>
                    <a:pt x="11634" y="1588317"/>
                  </a:lnTo>
                  <a:lnTo>
                    <a:pt x="1038246" y="7445"/>
                  </a:lnTo>
                  <a:lnTo>
                    <a:pt x="10266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507564" y="7230029"/>
              <a:ext cx="1038860" cy="1588770"/>
            </a:xfrm>
            <a:custGeom>
              <a:avLst/>
              <a:gdLst/>
              <a:ahLst/>
              <a:cxnLst/>
              <a:rect l="l" t="t" r="r" b="b"/>
              <a:pathLst>
                <a:path w="1038859" h="1588770">
                  <a:moveTo>
                    <a:pt x="1038246" y="7445"/>
                  </a:moveTo>
                  <a:lnTo>
                    <a:pt x="1026612" y="0"/>
                  </a:lnTo>
                  <a:lnTo>
                    <a:pt x="11634" y="1588317"/>
                  </a:lnTo>
                  <a:lnTo>
                    <a:pt x="1038246" y="7445"/>
                  </a:lnTo>
                  <a:close/>
                </a:path>
                <a:path w="1038859" h="1588770">
                  <a:moveTo>
                    <a:pt x="1026612" y="0"/>
                  </a:moveTo>
                  <a:lnTo>
                    <a:pt x="11634" y="1588317"/>
                  </a:lnTo>
                  <a:lnTo>
                    <a:pt x="0" y="1580405"/>
                  </a:lnTo>
                  <a:lnTo>
                    <a:pt x="1026612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530453" y="6260658"/>
              <a:ext cx="3791585" cy="976630"/>
            </a:xfrm>
            <a:custGeom>
              <a:avLst/>
              <a:gdLst/>
              <a:ahLst/>
              <a:cxnLst/>
              <a:rect l="l" t="t" r="r" b="b"/>
              <a:pathLst>
                <a:path w="3791584" h="976629">
                  <a:moveTo>
                    <a:pt x="42348" y="955177"/>
                  </a:moveTo>
                  <a:lnTo>
                    <a:pt x="40684" y="946935"/>
                  </a:lnTo>
                  <a:lnTo>
                    <a:pt x="36147" y="940204"/>
                  </a:lnTo>
                  <a:lnTo>
                    <a:pt x="29416" y="935667"/>
                  </a:lnTo>
                  <a:lnTo>
                    <a:pt x="21174" y="934003"/>
                  </a:lnTo>
                  <a:lnTo>
                    <a:pt x="12932" y="935667"/>
                  </a:lnTo>
                  <a:lnTo>
                    <a:pt x="6201" y="940204"/>
                  </a:lnTo>
                  <a:lnTo>
                    <a:pt x="1663" y="946935"/>
                  </a:lnTo>
                  <a:lnTo>
                    <a:pt x="0" y="955177"/>
                  </a:lnTo>
                  <a:lnTo>
                    <a:pt x="1663" y="963419"/>
                  </a:lnTo>
                  <a:lnTo>
                    <a:pt x="6201" y="970150"/>
                  </a:lnTo>
                  <a:lnTo>
                    <a:pt x="12932" y="974687"/>
                  </a:lnTo>
                  <a:lnTo>
                    <a:pt x="21174" y="976351"/>
                  </a:lnTo>
                  <a:lnTo>
                    <a:pt x="29416" y="974687"/>
                  </a:lnTo>
                  <a:lnTo>
                    <a:pt x="36147" y="970150"/>
                  </a:lnTo>
                  <a:lnTo>
                    <a:pt x="40684" y="963419"/>
                  </a:lnTo>
                  <a:lnTo>
                    <a:pt x="42348" y="955177"/>
                  </a:lnTo>
                </a:path>
                <a:path w="3791584" h="976629">
                  <a:moveTo>
                    <a:pt x="3791391" y="21174"/>
                  </a:moveTo>
                  <a:lnTo>
                    <a:pt x="3789727" y="12932"/>
                  </a:lnTo>
                  <a:lnTo>
                    <a:pt x="3785189" y="6201"/>
                  </a:lnTo>
                  <a:lnTo>
                    <a:pt x="3778459" y="1663"/>
                  </a:lnTo>
                  <a:lnTo>
                    <a:pt x="3770216" y="0"/>
                  </a:lnTo>
                  <a:lnTo>
                    <a:pt x="3761974" y="1663"/>
                  </a:lnTo>
                  <a:lnTo>
                    <a:pt x="3755244" y="6201"/>
                  </a:lnTo>
                  <a:lnTo>
                    <a:pt x="3750706" y="12932"/>
                  </a:lnTo>
                  <a:lnTo>
                    <a:pt x="3749042" y="21174"/>
                  </a:lnTo>
                  <a:lnTo>
                    <a:pt x="3750706" y="29416"/>
                  </a:lnTo>
                  <a:lnTo>
                    <a:pt x="3755244" y="36147"/>
                  </a:lnTo>
                  <a:lnTo>
                    <a:pt x="3761974" y="40684"/>
                  </a:lnTo>
                  <a:lnTo>
                    <a:pt x="3770216" y="42348"/>
                  </a:lnTo>
                  <a:lnTo>
                    <a:pt x="3778459" y="40684"/>
                  </a:lnTo>
                  <a:lnTo>
                    <a:pt x="3785189" y="36147"/>
                  </a:lnTo>
                  <a:lnTo>
                    <a:pt x="3789727" y="29416"/>
                  </a:lnTo>
                  <a:lnTo>
                    <a:pt x="3791391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2684198" y="6298818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4">
                  <a:moveTo>
                    <a:pt x="799510" y="0"/>
                  </a:moveTo>
                  <a:lnTo>
                    <a:pt x="0" y="23268"/>
                  </a:lnTo>
                  <a:lnTo>
                    <a:pt x="465" y="37229"/>
                  </a:lnTo>
                  <a:lnTo>
                    <a:pt x="799510" y="0"/>
                  </a:lnTo>
                  <a:close/>
                </a:path>
                <a:path w="800100" h="37464">
                  <a:moveTo>
                    <a:pt x="799510" y="0"/>
                  </a:moveTo>
                  <a:lnTo>
                    <a:pt x="465" y="37229"/>
                  </a:lnTo>
                  <a:lnTo>
                    <a:pt x="799975" y="13961"/>
                  </a:lnTo>
                  <a:lnTo>
                    <a:pt x="7995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2684198" y="6298818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4">
                  <a:moveTo>
                    <a:pt x="0" y="23268"/>
                  </a:moveTo>
                  <a:lnTo>
                    <a:pt x="465" y="37229"/>
                  </a:lnTo>
                  <a:lnTo>
                    <a:pt x="799510" y="0"/>
                  </a:lnTo>
                  <a:lnTo>
                    <a:pt x="0" y="23268"/>
                  </a:lnTo>
                  <a:close/>
                </a:path>
                <a:path w="800100" h="37464">
                  <a:moveTo>
                    <a:pt x="465" y="37229"/>
                  </a:moveTo>
                  <a:lnTo>
                    <a:pt x="799510" y="0"/>
                  </a:lnTo>
                  <a:lnTo>
                    <a:pt x="799975" y="13961"/>
                  </a:lnTo>
                  <a:lnTo>
                    <a:pt x="465" y="3722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525592" y="6275550"/>
              <a:ext cx="754380" cy="36830"/>
            </a:xfrm>
            <a:custGeom>
              <a:avLst/>
              <a:gdLst/>
              <a:ahLst/>
              <a:cxnLst/>
              <a:rect l="l" t="t" r="r" b="b"/>
              <a:pathLst>
                <a:path w="754380" h="36829">
                  <a:moveTo>
                    <a:pt x="753903" y="0"/>
                  </a:moveTo>
                  <a:lnTo>
                    <a:pt x="0" y="22337"/>
                  </a:lnTo>
                  <a:lnTo>
                    <a:pt x="465" y="36299"/>
                  </a:lnTo>
                  <a:lnTo>
                    <a:pt x="753903" y="0"/>
                  </a:lnTo>
                  <a:close/>
                </a:path>
                <a:path w="754380" h="36829">
                  <a:moveTo>
                    <a:pt x="753903" y="0"/>
                  </a:moveTo>
                  <a:lnTo>
                    <a:pt x="465" y="36299"/>
                  </a:lnTo>
                  <a:lnTo>
                    <a:pt x="754369" y="13961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3525592" y="6275550"/>
              <a:ext cx="754380" cy="36830"/>
            </a:xfrm>
            <a:custGeom>
              <a:avLst/>
              <a:gdLst/>
              <a:ahLst/>
              <a:cxnLst/>
              <a:rect l="l" t="t" r="r" b="b"/>
              <a:pathLst>
                <a:path w="754380" h="36829">
                  <a:moveTo>
                    <a:pt x="0" y="22337"/>
                  </a:moveTo>
                  <a:lnTo>
                    <a:pt x="465" y="36299"/>
                  </a:lnTo>
                  <a:lnTo>
                    <a:pt x="753903" y="0"/>
                  </a:lnTo>
                  <a:lnTo>
                    <a:pt x="0" y="22337"/>
                  </a:lnTo>
                  <a:close/>
                </a:path>
                <a:path w="754380" h="36829">
                  <a:moveTo>
                    <a:pt x="465" y="36299"/>
                  </a:moveTo>
                  <a:lnTo>
                    <a:pt x="753903" y="0"/>
                  </a:lnTo>
                  <a:lnTo>
                    <a:pt x="754369" y="13961"/>
                  </a:lnTo>
                  <a:lnTo>
                    <a:pt x="465" y="3629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418678" y="6281600"/>
              <a:ext cx="4108450" cy="2642235"/>
            </a:xfrm>
            <a:custGeom>
              <a:avLst/>
              <a:gdLst/>
              <a:ahLst/>
              <a:cxnLst/>
              <a:rect l="l" t="t" r="r" b="b"/>
              <a:pathLst>
                <a:path w="4108450" h="2642234">
                  <a:moveTo>
                    <a:pt x="3265985" y="0"/>
                  </a:moveTo>
                  <a:lnTo>
                    <a:pt x="3168257" y="0"/>
                  </a:lnTo>
                  <a:lnTo>
                    <a:pt x="3168257" y="97728"/>
                  </a:lnTo>
                  <a:lnTo>
                    <a:pt x="3265985" y="97728"/>
                  </a:lnTo>
                  <a:lnTo>
                    <a:pt x="3265985" y="0"/>
                  </a:lnTo>
                </a:path>
                <a:path w="4108450" h="2642234">
                  <a:moveTo>
                    <a:pt x="4107844" y="23501"/>
                  </a:moveTo>
                  <a:lnTo>
                    <a:pt x="4106180" y="15259"/>
                  </a:lnTo>
                  <a:lnTo>
                    <a:pt x="4101642" y="8528"/>
                  </a:lnTo>
                  <a:lnTo>
                    <a:pt x="4094912" y="3990"/>
                  </a:lnTo>
                  <a:lnTo>
                    <a:pt x="4086670" y="2326"/>
                  </a:lnTo>
                  <a:lnTo>
                    <a:pt x="4078428" y="3990"/>
                  </a:lnTo>
                  <a:lnTo>
                    <a:pt x="4071697" y="8528"/>
                  </a:lnTo>
                  <a:lnTo>
                    <a:pt x="4067159" y="15259"/>
                  </a:lnTo>
                  <a:lnTo>
                    <a:pt x="4065495" y="23501"/>
                  </a:lnTo>
                  <a:lnTo>
                    <a:pt x="4067159" y="31743"/>
                  </a:lnTo>
                  <a:lnTo>
                    <a:pt x="4071697" y="38473"/>
                  </a:lnTo>
                  <a:lnTo>
                    <a:pt x="4078428" y="43011"/>
                  </a:lnTo>
                  <a:lnTo>
                    <a:pt x="4086670" y="44675"/>
                  </a:lnTo>
                  <a:lnTo>
                    <a:pt x="4094912" y="43011"/>
                  </a:lnTo>
                  <a:lnTo>
                    <a:pt x="4101642" y="38473"/>
                  </a:lnTo>
                  <a:lnTo>
                    <a:pt x="4106180" y="31743"/>
                  </a:lnTo>
                  <a:lnTo>
                    <a:pt x="4107844" y="23501"/>
                  </a:lnTo>
                </a:path>
                <a:path w="4108450" h="2642234">
                  <a:moveTo>
                    <a:pt x="55844" y="2506032"/>
                  </a:moveTo>
                  <a:lnTo>
                    <a:pt x="0" y="2586076"/>
                  </a:lnTo>
                  <a:lnTo>
                    <a:pt x="80509" y="2641920"/>
                  </a:lnTo>
                  <a:lnTo>
                    <a:pt x="135888" y="2561411"/>
                  </a:lnTo>
                  <a:lnTo>
                    <a:pt x="55844" y="2506032"/>
                  </a:lnTo>
                </a:path>
                <a:path w="4108450" h="2642234">
                  <a:moveTo>
                    <a:pt x="575200" y="2433433"/>
                  </a:moveTo>
                  <a:lnTo>
                    <a:pt x="478868" y="2451118"/>
                  </a:lnTo>
                  <a:lnTo>
                    <a:pt x="496087" y="2546984"/>
                  </a:lnTo>
                  <a:lnTo>
                    <a:pt x="592419" y="2529766"/>
                  </a:lnTo>
                  <a:lnTo>
                    <a:pt x="575200" y="2433433"/>
                  </a:lnTo>
                </a:path>
                <a:path w="4108450" h="2642234">
                  <a:moveTo>
                    <a:pt x="1464993" y="2295450"/>
                  </a:moveTo>
                  <a:lnTo>
                    <a:pt x="1463329" y="2287208"/>
                  </a:lnTo>
                  <a:lnTo>
                    <a:pt x="1458791" y="2280478"/>
                  </a:lnTo>
                  <a:lnTo>
                    <a:pt x="1452060" y="2275940"/>
                  </a:lnTo>
                  <a:lnTo>
                    <a:pt x="1443818" y="2274276"/>
                  </a:lnTo>
                  <a:lnTo>
                    <a:pt x="1435576" y="2275940"/>
                  </a:lnTo>
                  <a:lnTo>
                    <a:pt x="1428846" y="2280478"/>
                  </a:lnTo>
                  <a:lnTo>
                    <a:pt x="1424308" y="2287208"/>
                  </a:lnTo>
                  <a:lnTo>
                    <a:pt x="1422644" y="2295450"/>
                  </a:lnTo>
                  <a:lnTo>
                    <a:pt x="1424308" y="2303692"/>
                  </a:lnTo>
                  <a:lnTo>
                    <a:pt x="1428846" y="2310423"/>
                  </a:lnTo>
                  <a:lnTo>
                    <a:pt x="1435576" y="2314961"/>
                  </a:lnTo>
                  <a:lnTo>
                    <a:pt x="1443818" y="2316625"/>
                  </a:lnTo>
                  <a:lnTo>
                    <a:pt x="1452060" y="2314961"/>
                  </a:lnTo>
                  <a:lnTo>
                    <a:pt x="1458791" y="2310423"/>
                  </a:lnTo>
                  <a:lnTo>
                    <a:pt x="1463329" y="2303692"/>
                  </a:lnTo>
                  <a:lnTo>
                    <a:pt x="1464993" y="229545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573733" y="8574956"/>
              <a:ext cx="269875" cy="70485"/>
            </a:xfrm>
            <a:custGeom>
              <a:avLst/>
              <a:gdLst/>
              <a:ahLst/>
              <a:cxnLst/>
              <a:rect l="l" t="t" r="r" b="b"/>
              <a:pathLst>
                <a:path w="269875" h="70484">
                  <a:moveTo>
                    <a:pt x="266658" y="0"/>
                  </a:moveTo>
                  <a:lnTo>
                    <a:pt x="0" y="56775"/>
                  </a:lnTo>
                  <a:lnTo>
                    <a:pt x="3257" y="70271"/>
                  </a:lnTo>
                  <a:lnTo>
                    <a:pt x="266658" y="0"/>
                  </a:lnTo>
                  <a:close/>
                </a:path>
                <a:path w="269875" h="70484">
                  <a:moveTo>
                    <a:pt x="266658" y="0"/>
                  </a:moveTo>
                  <a:lnTo>
                    <a:pt x="3257" y="70271"/>
                  </a:lnTo>
                  <a:lnTo>
                    <a:pt x="269450" y="13495"/>
                  </a:lnTo>
                  <a:lnTo>
                    <a:pt x="26665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573733" y="8574957"/>
              <a:ext cx="269875" cy="70485"/>
            </a:xfrm>
            <a:custGeom>
              <a:avLst/>
              <a:gdLst/>
              <a:ahLst/>
              <a:cxnLst/>
              <a:rect l="l" t="t" r="r" b="b"/>
              <a:pathLst>
                <a:path w="269875" h="70484">
                  <a:moveTo>
                    <a:pt x="269450" y="13495"/>
                  </a:moveTo>
                  <a:lnTo>
                    <a:pt x="266658" y="0"/>
                  </a:lnTo>
                  <a:lnTo>
                    <a:pt x="3257" y="70271"/>
                  </a:lnTo>
                  <a:lnTo>
                    <a:pt x="269450" y="13495"/>
                  </a:lnTo>
                  <a:close/>
                </a:path>
                <a:path w="269875" h="70484">
                  <a:moveTo>
                    <a:pt x="266658" y="0"/>
                  </a:moveTo>
                  <a:lnTo>
                    <a:pt x="3257" y="70271"/>
                  </a:lnTo>
                  <a:lnTo>
                    <a:pt x="0" y="56775"/>
                  </a:lnTo>
                  <a:lnTo>
                    <a:pt x="266658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000394" y="8640108"/>
              <a:ext cx="535940" cy="127635"/>
            </a:xfrm>
            <a:custGeom>
              <a:avLst/>
              <a:gdLst/>
              <a:ahLst/>
              <a:cxnLst/>
              <a:rect l="l" t="t" r="r" b="b"/>
              <a:pathLst>
                <a:path w="535940" h="127634">
                  <a:moveTo>
                    <a:pt x="532386" y="0"/>
                  </a:moveTo>
                  <a:lnTo>
                    <a:pt x="0" y="113550"/>
                  </a:lnTo>
                  <a:lnTo>
                    <a:pt x="2792" y="127046"/>
                  </a:lnTo>
                  <a:lnTo>
                    <a:pt x="532386" y="0"/>
                  </a:lnTo>
                  <a:close/>
                </a:path>
                <a:path w="535940" h="127634">
                  <a:moveTo>
                    <a:pt x="532386" y="0"/>
                  </a:moveTo>
                  <a:lnTo>
                    <a:pt x="2792" y="127046"/>
                  </a:lnTo>
                  <a:lnTo>
                    <a:pt x="535643" y="13961"/>
                  </a:lnTo>
                  <a:lnTo>
                    <a:pt x="5323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000394" y="8640109"/>
              <a:ext cx="535940" cy="127635"/>
            </a:xfrm>
            <a:custGeom>
              <a:avLst/>
              <a:gdLst/>
              <a:ahLst/>
              <a:cxnLst/>
              <a:rect l="l" t="t" r="r" b="b"/>
              <a:pathLst>
                <a:path w="535940" h="127634">
                  <a:moveTo>
                    <a:pt x="535643" y="13961"/>
                  </a:moveTo>
                  <a:lnTo>
                    <a:pt x="532386" y="0"/>
                  </a:lnTo>
                  <a:lnTo>
                    <a:pt x="2792" y="127046"/>
                  </a:lnTo>
                  <a:lnTo>
                    <a:pt x="535643" y="13961"/>
                  </a:lnTo>
                  <a:close/>
                </a:path>
                <a:path w="535940" h="127634">
                  <a:moveTo>
                    <a:pt x="532386" y="0"/>
                  </a:moveTo>
                  <a:lnTo>
                    <a:pt x="2792" y="127046"/>
                  </a:lnTo>
                  <a:lnTo>
                    <a:pt x="0" y="113550"/>
                  </a:lnTo>
                  <a:lnTo>
                    <a:pt x="53238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90186" y="8855576"/>
              <a:ext cx="171257" cy="253162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8014648" y="9657878"/>
              <a:ext cx="2501900" cy="545465"/>
            </a:xfrm>
            <a:custGeom>
              <a:avLst/>
              <a:gdLst/>
              <a:ahLst/>
              <a:cxnLst/>
              <a:rect l="l" t="t" r="r" b="b"/>
              <a:pathLst>
                <a:path w="2501900" h="545465">
                  <a:moveTo>
                    <a:pt x="2499051" y="0"/>
                  </a:moveTo>
                  <a:lnTo>
                    <a:pt x="0" y="530990"/>
                  </a:lnTo>
                  <a:lnTo>
                    <a:pt x="2792" y="544951"/>
                  </a:lnTo>
                  <a:lnTo>
                    <a:pt x="2499051" y="0"/>
                  </a:lnTo>
                  <a:close/>
                </a:path>
                <a:path w="2501900" h="545465">
                  <a:moveTo>
                    <a:pt x="2499051" y="0"/>
                  </a:moveTo>
                  <a:lnTo>
                    <a:pt x="2792" y="544951"/>
                  </a:lnTo>
                  <a:lnTo>
                    <a:pt x="2501843" y="13495"/>
                  </a:lnTo>
                  <a:lnTo>
                    <a:pt x="249905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014648" y="9657878"/>
              <a:ext cx="2501900" cy="545465"/>
            </a:xfrm>
            <a:custGeom>
              <a:avLst/>
              <a:gdLst/>
              <a:ahLst/>
              <a:cxnLst/>
              <a:rect l="l" t="t" r="r" b="b"/>
              <a:pathLst>
                <a:path w="2501900" h="545465">
                  <a:moveTo>
                    <a:pt x="2501843" y="13495"/>
                  </a:moveTo>
                  <a:lnTo>
                    <a:pt x="2499051" y="0"/>
                  </a:lnTo>
                  <a:lnTo>
                    <a:pt x="2792" y="544951"/>
                  </a:lnTo>
                  <a:lnTo>
                    <a:pt x="2501843" y="13495"/>
                  </a:lnTo>
                  <a:close/>
                </a:path>
                <a:path w="2501900" h="545465">
                  <a:moveTo>
                    <a:pt x="2499051" y="0"/>
                  </a:moveTo>
                  <a:lnTo>
                    <a:pt x="2792" y="544951"/>
                  </a:lnTo>
                  <a:lnTo>
                    <a:pt x="0" y="530990"/>
                  </a:lnTo>
                  <a:lnTo>
                    <a:pt x="2499051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541157" y="9136661"/>
              <a:ext cx="338455" cy="510540"/>
            </a:xfrm>
            <a:custGeom>
              <a:avLst/>
              <a:gdLst/>
              <a:ahLst/>
              <a:cxnLst/>
              <a:rect l="l" t="t" r="r" b="b"/>
              <a:pathLst>
                <a:path w="338454" h="510540">
                  <a:moveTo>
                    <a:pt x="326226" y="0"/>
                  </a:moveTo>
                  <a:lnTo>
                    <a:pt x="0" y="502137"/>
                  </a:lnTo>
                  <a:lnTo>
                    <a:pt x="11634" y="510048"/>
                  </a:lnTo>
                  <a:lnTo>
                    <a:pt x="326226" y="0"/>
                  </a:lnTo>
                  <a:close/>
                </a:path>
                <a:path w="338454" h="510540">
                  <a:moveTo>
                    <a:pt x="326226" y="0"/>
                  </a:moveTo>
                  <a:lnTo>
                    <a:pt x="11634" y="510048"/>
                  </a:lnTo>
                  <a:lnTo>
                    <a:pt x="337860" y="7445"/>
                  </a:lnTo>
                  <a:lnTo>
                    <a:pt x="32622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541157" y="9136661"/>
              <a:ext cx="338455" cy="510540"/>
            </a:xfrm>
            <a:custGeom>
              <a:avLst/>
              <a:gdLst/>
              <a:ahLst/>
              <a:cxnLst/>
              <a:rect l="l" t="t" r="r" b="b"/>
              <a:pathLst>
                <a:path w="338454" h="510540">
                  <a:moveTo>
                    <a:pt x="337860" y="7445"/>
                  </a:moveTo>
                  <a:lnTo>
                    <a:pt x="326226" y="0"/>
                  </a:lnTo>
                  <a:lnTo>
                    <a:pt x="11634" y="510048"/>
                  </a:lnTo>
                  <a:lnTo>
                    <a:pt x="337860" y="7445"/>
                  </a:lnTo>
                  <a:close/>
                </a:path>
                <a:path w="338454" h="510540">
                  <a:moveTo>
                    <a:pt x="326226" y="0"/>
                  </a:moveTo>
                  <a:lnTo>
                    <a:pt x="11634" y="510048"/>
                  </a:lnTo>
                  <a:lnTo>
                    <a:pt x="0" y="502137"/>
                  </a:lnTo>
                  <a:lnTo>
                    <a:pt x="32622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552361" y="8823465"/>
              <a:ext cx="2088514" cy="1550670"/>
            </a:xfrm>
            <a:custGeom>
              <a:avLst/>
              <a:gdLst/>
              <a:ahLst/>
              <a:cxnLst/>
              <a:rect l="l" t="t" r="r" b="b"/>
              <a:pathLst>
                <a:path w="2088515" h="1550670">
                  <a:moveTo>
                    <a:pt x="0" y="1096883"/>
                  </a:moveTo>
                  <a:lnTo>
                    <a:pt x="7445" y="1128063"/>
                  </a:lnTo>
                  <a:lnTo>
                    <a:pt x="16753" y="1158778"/>
                  </a:lnTo>
                  <a:lnTo>
                    <a:pt x="17218" y="1160174"/>
                  </a:lnTo>
                </a:path>
                <a:path w="2088515" h="1550670">
                  <a:moveTo>
                    <a:pt x="29318" y="1192750"/>
                  </a:moveTo>
                  <a:lnTo>
                    <a:pt x="40487" y="1218345"/>
                  </a:lnTo>
                  <a:lnTo>
                    <a:pt x="54913" y="1247198"/>
                  </a:lnTo>
                  <a:lnTo>
                    <a:pt x="59567" y="1255575"/>
                  </a:lnTo>
                </a:path>
                <a:path w="2088515" h="1550670">
                  <a:moveTo>
                    <a:pt x="77717" y="1285359"/>
                  </a:moveTo>
                  <a:lnTo>
                    <a:pt x="87955" y="1302112"/>
                  </a:lnTo>
                  <a:lnTo>
                    <a:pt x="107035" y="1327708"/>
                  </a:lnTo>
                  <a:lnTo>
                    <a:pt x="118670" y="1342134"/>
                  </a:lnTo>
                </a:path>
                <a:path w="2088515" h="1550670">
                  <a:moveTo>
                    <a:pt x="141473" y="1368195"/>
                  </a:moveTo>
                  <a:lnTo>
                    <a:pt x="148919" y="1376572"/>
                  </a:lnTo>
                  <a:lnTo>
                    <a:pt x="172187" y="1398910"/>
                  </a:lnTo>
                  <a:lnTo>
                    <a:pt x="192198" y="1416129"/>
                  </a:lnTo>
                </a:path>
                <a:path w="2088515" h="1550670">
                  <a:moveTo>
                    <a:pt x="219655" y="1438001"/>
                  </a:moveTo>
                  <a:lnTo>
                    <a:pt x="221517" y="1439397"/>
                  </a:lnTo>
                  <a:lnTo>
                    <a:pt x="248043" y="1458012"/>
                  </a:lnTo>
                  <a:lnTo>
                    <a:pt x="275500" y="1474300"/>
                  </a:lnTo>
                  <a:lnTo>
                    <a:pt x="278292" y="1475696"/>
                  </a:lnTo>
                </a:path>
                <a:path w="2088515" h="1550670">
                  <a:moveTo>
                    <a:pt x="309007" y="1491984"/>
                  </a:moveTo>
                  <a:lnTo>
                    <a:pt x="332741" y="1503153"/>
                  </a:lnTo>
                  <a:lnTo>
                    <a:pt x="362990" y="1515253"/>
                  </a:lnTo>
                  <a:lnTo>
                    <a:pt x="373228" y="1518511"/>
                  </a:lnTo>
                </a:path>
                <a:path w="2088515" h="1550670">
                  <a:moveTo>
                    <a:pt x="406735" y="1529214"/>
                  </a:moveTo>
                  <a:lnTo>
                    <a:pt x="424419" y="1533868"/>
                  </a:lnTo>
                  <a:lnTo>
                    <a:pt x="455599" y="1540383"/>
                  </a:lnTo>
                  <a:lnTo>
                    <a:pt x="475145" y="1543641"/>
                  </a:lnTo>
                </a:path>
                <a:path w="2088515" h="1550670">
                  <a:moveTo>
                    <a:pt x="509583" y="1547829"/>
                  </a:moveTo>
                  <a:lnTo>
                    <a:pt x="519355" y="1548760"/>
                  </a:lnTo>
                  <a:lnTo>
                    <a:pt x="551466" y="1550156"/>
                  </a:lnTo>
                  <a:lnTo>
                    <a:pt x="579389" y="1549691"/>
                  </a:lnTo>
                </a:path>
                <a:path w="2088515" h="1550670">
                  <a:moveTo>
                    <a:pt x="614291" y="1547364"/>
                  </a:moveTo>
                  <a:lnTo>
                    <a:pt x="615688" y="1547364"/>
                  </a:lnTo>
                  <a:lnTo>
                    <a:pt x="647333" y="1543641"/>
                  </a:lnTo>
                  <a:lnTo>
                    <a:pt x="678978" y="1537591"/>
                  </a:lnTo>
                  <a:lnTo>
                    <a:pt x="730169" y="1526887"/>
                  </a:lnTo>
                </a:path>
                <a:path w="2088515" h="1550670">
                  <a:moveTo>
                    <a:pt x="764141" y="1519441"/>
                  </a:moveTo>
                  <a:lnTo>
                    <a:pt x="832551" y="1505015"/>
                  </a:lnTo>
                </a:path>
                <a:path w="2088515" h="1550670">
                  <a:moveTo>
                    <a:pt x="866523" y="1497569"/>
                  </a:moveTo>
                  <a:lnTo>
                    <a:pt x="934933" y="1483142"/>
                  </a:lnTo>
                </a:path>
                <a:path w="2088515" h="1550670">
                  <a:moveTo>
                    <a:pt x="968905" y="1476162"/>
                  </a:moveTo>
                  <a:lnTo>
                    <a:pt x="1037315" y="1461270"/>
                  </a:lnTo>
                </a:path>
                <a:path w="2088515" h="1550670">
                  <a:moveTo>
                    <a:pt x="1071753" y="1454289"/>
                  </a:moveTo>
                  <a:lnTo>
                    <a:pt x="1139697" y="1439863"/>
                  </a:lnTo>
                </a:path>
                <a:path w="2088515" h="1550670">
                  <a:moveTo>
                    <a:pt x="1174135" y="1432417"/>
                  </a:moveTo>
                  <a:lnTo>
                    <a:pt x="1242079" y="1417990"/>
                  </a:lnTo>
                </a:path>
                <a:path w="2088515" h="1550670">
                  <a:moveTo>
                    <a:pt x="1276517" y="1410544"/>
                  </a:moveTo>
                  <a:lnTo>
                    <a:pt x="1344461" y="1396118"/>
                  </a:lnTo>
                </a:path>
                <a:path w="2088515" h="1550670">
                  <a:moveTo>
                    <a:pt x="1378899" y="1388672"/>
                  </a:moveTo>
                  <a:lnTo>
                    <a:pt x="1447309" y="1374245"/>
                  </a:lnTo>
                </a:path>
                <a:path w="2088515" h="1550670">
                  <a:moveTo>
                    <a:pt x="1481281" y="1367265"/>
                  </a:moveTo>
                  <a:lnTo>
                    <a:pt x="1549691" y="1352373"/>
                  </a:lnTo>
                </a:path>
                <a:path w="2088515" h="1550670">
                  <a:moveTo>
                    <a:pt x="1583663" y="1345392"/>
                  </a:moveTo>
                  <a:lnTo>
                    <a:pt x="1634854" y="1334223"/>
                  </a:lnTo>
                  <a:lnTo>
                    <a:pt x="1666034" y="1326777"/>
                  </a:lnTo>
                  <a:lnTo>
                    <a:pt x="1696748" y="1317470"/>
                  </a:lnTo>
                  <a:lnTo>
                    <a:pt x="1698144" y="1317004"/>
                  </a:lnTo>
                </a:path>
                <a:path w="2088515" h="1550670">
                  <a:moveTo>
                    <a:pt x="1730721" y="1304905"/>
                  </a:moveTo>
                  <a:lnTo>
                    <a:pt x="1756316" y="1293736"/>
                  </a:lnTo>
                  <a:lnTo>
                    <a:pt x="1785169" y="1279774"/>
                  </a:lnTo>
                  <a:lnTo>
                    <a:pt x="1793546" y="1274655"/>
                  </a:lnTo>
                </a:path>
                <a:path w="2088515" h="1550670">
                  <a:moveTo>
                    <a:pt x="1823795" y="1256971"/>
                  </a:moveTo>
                  <a:lnTo>
                    <a:pt x="1840083" y="1246268"/>
                  </a:lnTo>
                  <a:lnTo>
                    <a:pt x="1866144" y="1227187"/>
                  </a:lnTo>
                  <a:lnTo>
                    <a:pt x="1880105" y="1216018"/>
                  </a:lnTo>
                </a:path>
                <a:path w="2088515" h="1550670">
                  <a:moveTo>
                    <a:pt x="1906166" y="1192750"/>
                  </a:moveTo>
                  <a:lnTo>
                    <a:pt x="1914543" y="1185304"/>
                  </a:lnTo>
                  <a:lnTo>
                    <a:pt x="1936881" y="1162501"/>
                  </a:lnTo>
                  <a:lnTo>
                    <a:pt x="1954565" y="1142024"/>
                  </a:lnTo>
                </a:path>
                <a:path w="2088515" h="1550670">
                  <a:moveTo>
                    <a:pt x="1975972" y="1115032"/>
                  </a:moveTo>
                  <a:lnTo>
                    <a:pt x="1977833" y="1112706"/>
                  </a:lnTo>
                  <a:lnTo>
                    <a:pt x="1995983" y="1086179"/>
                  </a:lnTo>
                  <a:lnTo>
                    <a:pt x="2012736" y="1058722"/>
                  </a:lnTo>
                  <a:lnTo>
                    <a:pt x="2014133" y="1056396"/>
                  </a:lnTo>
                </a:path>
                <a:path w="2088515" h="1550670">
                  <a:moveTo>
                    <a:pt x="2030421" y="1025216"/>
                  </a:moveTo>
                  <a:lnTo>
                    <a:pt x="2041590" y="1001482"/>
                  </a:lnTo>
                  <a:lnTo>
                    <a:pt x="2053224" y="971698"/>
                  </a:lnTo>
                  <a:lnTo>
                    <a:pt x="2056947" y="960994"/>
                  </a:lnTo>
                </a:path>
                <a:path w="2088515" h="1550670">
                  <a:moveTo>
                    <a:pt x="2067185" y="927487"/>
                  </a:moveTo>
                  <a:lnTo>
                    <a:pt x="2071839" y="910269"/>
                  </a:lnTo>
                  <a:lnTo>
                    <a:pt x="2078819" y="878623"/>
                  </a:lnTo>
                  <a:lnTo>
                    <a:pt x="2081612" y="859543"/>
                  </a:lnTo>
                </a:path>
                <a:path w="2088515" h="1550670">
                  <a:moveTo>
                    <a:pt x="2085800" y="824640"/>
                  </a:moveTo>
                  <a:lnTo>
                    <a:pt x="2086731" y="815332"/>
                  </a:lnTo>
                  <a:lnTo>
                    <a:pt x="2088127" y="783222"/>
                  </a:lnTo>
                  <a:lnTo>
                    <a:pt x="2087661" y="754834"/>
                  </a:lnTo>
                </a:path>
                <a:path w="2088515" h="1550670">
                  <a:moveTo>
                    <a:pt x="2085800" y="720396"/>
                  </a:moveTo>
                  <a:lnTo>
                    <a:pt x="2085800" y="719000"/>
                  </a:lnTo>
                  <a:lnTo>
                    <a:pt x="2081612" y="686890"/>
                  </a:lnTo>
                  <a:lnTo>
                    <a:pt x="2075562" y="655710"/>
                  </a:lnTo>
                  <a:lnTo>
                    <a:pt x="2068581" y="621272"/>
                  </a:lnTo>
                </a:path>
                <a:path w="2088515" h="1550670">
                  <a:moveTo>
                    <a:pt x="2061135" y="587300"/>
                  </a:moveTo>
                  <a:lnTo>
                    <a:pt x="2046709" y="518890"/>
                  </a:lnTo>
                </a:path>
                <a:path w="2088515" h="1550670">
                  <a:moveTo>
                    <a:pt x="2039263" y="484918"/>
                  </a:moveTo>
                  <a:lnTo>
                    <a:pt x="2024836" y="416508"/>
                  </a:lnTo>
                </a:path>
                <a:path w="2088515" h="1550670">
                  <a:moveTo>
                    <a:pt x="2017856" y="382536"/>
                  </a:moveTo>
                  <a:lnTo>
                    <a:pt x="2003429" y="314126"/>
                  </a:lnTo>
                </a:path>
                <a:path w="2088515" h="1550670">
                  <a:moveTo>
                    <a:pt x="1995983" y="280154"/>
                  </a:moveTo>
                  <a:lnTo>
                    <a:pt x="1988537" y="245716"/>
                  </a:lnTo>
                  <a:lnTo>
                    <a:pt x="1980626" y="211279"/>
                  </a:lnTo>
                  <a:lnTo>
                    <a:pt x="1973645" y="188010"/>
                  </a:lnTo>
                </a:path>
                <a:path w="2088515" h="1550670">
                  <a:moveTo>
                    <a:pt x="1962476" y="154969"/>
                  </a:moveTo>
                  <a:lnTo>
                    <a:pt x="1958753" y="144265"/>
                  </a:lnTo>
                  <a:lnTo>
                    <a:pt x="1945723" y="111224"/>
                  </a:lnTo>
                  <a:lnTo>
                    <a:pt x="1935950" y="90747"/>
                  </a:lnTo>
                </a:path>
                <a:path w="2088515" h="1550670">
                  <a:moveTo>
                    <a:pt x="1920127" y="59567"/>
                  </a:moveTo>
                  <a:lnTo>
                    <a:pt x="1914077" y="47933"/>
                  </a:lnTo>
                  <a:lnTo>
                    <a:pt x="1895928" y="17684"/>
                  </a:lnTo>
                  <a:lnTo>
                    <a:pt x="188382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4" name="object 2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91459" y="8666635"/>
              <a:ext cx="127512" cy="131700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5757125" y="8516319"/>
              <a:ext cx="1510665" cy="271145"/>
            </a:xfrm>
            <a:custGeom>
              <a:avLst/>
              <a:gdLst/>
              <a:ahLst/>
              <a:cxnLst/>
              <a:rect l="l" t="t" r="r" b="b"/>
              <a:pathLst>
                <a:path w="1510665" h="271145">
                  <a:moveTo>
                    <a:pt x="1510134" y="132631"/>
                  </a:moveTo>
                  <a:lnTo>
                    <a:pt x="1496173" y="122393"/>
                  </a:lnTo>
                  <a:lnTo>
                    <a:pt x="1466389" y="103312"/>
                  </a:lnTo>
                  <a:lnTo>
                    <a:pt x="1451497" y="94470"/>
                  </a:lnTo>
                </a:path>
                <a:path w="1510665" h="271145">
                  <a:moveTo>
                    <a:pt x="1420782" y="77717"/>
                  </a:moveTo>
                  <a:lnTo>
                    <a:pt x="1404494" y="69340"/>
                  </a:lnTo>
                  <a:lnTo>
                    <a:pt x="1371918" y="54913"/>
                  </a:lnTo>
                  <a:lnTo>
                    <a:pt x="1357492" y="48864"/>
                  </a:lnTo>
                </a:path>
                <a:path w="1510665" h="271145">
                  <a:moveTo>
                    <a:pt x="1324450" y="36764"/>
                  </a:moveTo>
                  <a:lnTo>
                    <a:pt x="1305370" y="30714"/>
                  </a:lnTo>
                  <a:lnTo>
                    <a:pt x="1271398" y="20941"/>
                  </a:lnTo>
                  <a:lnTo>
                    <a:pt x="1257437" y="18149"/>
                  </a:lnTo>
                </a:path>
                <a:path w="1510665" h="271145">
                  <a:moveTo>
                    <a:pt x="1222999" y="11168"/>
                  </a:moveTo>
                  <a:lnTo>
                    <a:pt x="1202057" y="7445"/>
                  </a:lnTo>
                  <a:lnTo>
                    <a:pt x="1167154" y="3257"/>
                  </a:lnTo>
                  <a:lnTo>
                    <a:pt x="1154124" y="2326"/>
                  </a:lnTo>
                </a:path>
                <a:path w="1510665" h="271145">
                  <a:moveTo>
                    <a:pt x="1119221" y="465"/>
                  </a:moveTo>
                  <a:lnTo>
                    <a:pt x="1096418" y="0"/>
                  </a:lnTo>
                  <a:lnTo>
                    <a:pt x="1061049" y="930"/>
                  </a:lnTo>
                  <a:lnTo>
                    <a:pt x="1049415" y="2326"/>
                  </a:lnTo>
                </a:path>
                <a:path w="1510665" h="271145">
                  <a:moveTo>
                    <a:pt x="1014512" y="5584"/>
                  </a:moveTo>
                  <a:lnTo>
                    <a:pt x="990778" y="8842"/>
                  </a:lnTo>
                  <a:lnTo>
                    <a:pt x="955875" y="15357"/>
                  </a:lnTo>
                  <a:lnTo>
                    <a:pt x="873969" y="32576"/>
                  </a:lnTo>
                </a:path>
                <a:path w="1510665" h="271145">
                  <a:moveTo>
                    <a:pt x="839997" y="40022"/>
                  </a:moveTo>
                  <a:lnTo>
                    <a:pt x="771587" y="54448"/>
                  </a:lnTo>
                </a:path>
                <a:path w="1510665" h="271145">
                  <a:moveTo>
                    <a:pt x="737615" y="61894"/>
                  </a:moveTo>
                  <a:lnTo>
                    <a:pt x="669205" y="76321"/>
                  </a:lnTo>
                </a:path>
                <a:path w="1510665" h="271145">
                  <a:moveTo>
                    <a:pt x="635233" y="83301"/>
                  </a:moveTo>
                  <a:lnTo>
                    <a:pt x="566823" y="98193"/>
                  </a:lnTo>
                </a:path>
                <a:path w="1510665" h="271145">
                  <a:moveTo>
                    <a:pt x="532386" y="105174"/>
                  </a:moveTo>
                  <a:lnTo>
                    <a:pt x="464441" y="119600"/>
                  </a:lnTo>
                </a:path>
                <a:path w="1510665" h="271145">
                  <a:moveTo>
                    <a:pt x="430004" y="127046"/>
                  </a:moveTo>
                  <a:lnTo>
                    <a:pt x="362059" y="141473"/>
                  </a:lnTo>
                </a:path>
                <a:path w="1510665" h="271145">
                  <a:moveTo>
                    <a:pt x="327622" y="148919"/>
                  </a:moveTo>
                  <a:lnTo>
                    <a:pt x="245716" y="166138"/>
                  </a:lnTo>
                  <a:lnTo>
                    <a:pt x="211279" y="174514"/>
                  </a:lnTo>
                  <a:lnTo>
                    <a:pt x="188010" y="181029"/>
                  </a:lnTo>
                </a:path>
                <a:path w="1510665" h="271145">
                  <a:moveTo>
                    <a:pt x="154969" y="192198"/>
                  </a:moveTo>
                  <a:lnTo>
                    <a:pt x="144265" y="195921"/>
                  </a:lnTo>
                  <a:lnTo>
                    <a:pt x="111224" y="209417"/>
                  </a:lnTo>
                  <a:lnTo>
                    <a:pt x="90747" y="219190"/>
                  </a:lnTo>
                </a:path>
                <a:path w="1510665" h="271145">
                  <a:moveTo>
                    <a:pt x="59567" y="235013"/>
                  </a:moveTo>
                  <a:lnTo>
                    <a:pt x="47933" y="241063"/>
                  </a:lnTo>
                  <a:lnTo>
                    <a:pt x="17684" y="259212"/>
                  </a:lnTo>
                  <a:lnTo>
                    <a:pt x="0" y="27084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6" name="object 2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0295" y="8804385"/>
              <a:ext cx="131700" cy="127512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5449979" y="8956562"/>
              <a:ext cx="517525" cy="963930"/>
            </a:xfrm>
            <a:custGeom>
              <a:avLst/>
              <a:gdLst/>
              <a:ahLst/>
              <a:cxnLst/>
              <a:rect l="l" t="t" r="r" b="b"/>
              <a:pathLst>
                <a:path w="517525" h="963929">
                  <a:moveTo>
                    <a:pt x="132631" y="0"/>
                  </a:moveTo>
                  <a:lnTo>
                    <a:pt x="122393" y="13961"/>
                  </a:lnTo>
                  <a:lnTo>
                    <a:pt x="103312" y="43745"/>
                  </a:lnTo>
                  <a:lnTo>
                    <a:pt x="94470" y="58636"/>
                  </a:lnTo>
                </a:path>
                <a:path w="517525" h="963929">
                  <a:moveTo>
                    <a:pt x="77717" y="88886"/>
                  </a:moveTo>
                  <a:lnTo>
                    <a:pt x="69340" y="105639"/>
                  </a:lnTo>
                  <a:lnTo>
                    <a:pt x="54913" y="137750"/>
                  </a:lnTo>
                  <a:lnTo>
                    <a:pt x="48864" y="152642"/>
                  </a:lnTo>
                </a:path>
                <a:path w="517525" h="963929">
                  <a:moveTo>
                    <a:pt x="36764" y="185218"/>
                  </a:moveTo>
                  <a:lnTo>
                    <a:pt x="30714" y="204298"/>
                  </a:lnTo>
                  <a:lnTo>
                    <a:pt x="20941" y="238270"/>
                  </a:lnTo>
                  <a:lnTo>
                    <a:pt x="18149" y="252697"/>
                  </a:lnTo>
                </a:path>
                <a:path w="517525" h="963929">
                  <a:moveTo>
                    <a:pt x="11168" y="286669"/>
                  </a:moveTo>
                  <a:lnTo>
                    <a:pt x="7445" y="307611"/>
                  </a:lnTo>
                  <a:lnTo>
                    <a:pt x="3257" y="342979"/>
                  </a:lnTo>
                  <a:lnTo>
                    <a:pt x="2326" y="356010"/>
                  </a:lnTo>
                </a:path>
                <a:path w="517525" h="963929">
                  <a:moveTo>
                    <a:pt x="465" y="390913"/>
                  </a:moveTo>
                  <a:lnTo>
                    <a:pt x="0" y="413716"/>
                  </a:lnTo>
                  <a:lnTo>
                    <a:pt x="1396" y="448619"/>
                  </a:lnTo>
                  <a:lnTo>
                    <a:pt x="2326" y="460718"/>
                  </a:lnTo>
                </a:path>
                <a:path w="517525" h="963929">
                  <a:moveTo>
                    <a:pt x="5584" y="495156"/>
                  </a:moveTo>
                  <a:lnTo>
                    <a:pt x="8842" y="519355"/>
                  </a:lnTo>
                  <a:lnTo>
                    <a:pt x="15357" y="553793"/>
                  </a:lnTo>
                  <a:lnTo>
                    <a:pt x="22337" y="588231"/>
                  </a:lnTo>
                </a:path>
                <a:path w="517525" h="963929">
                  <a:moveTo>
                    <a:pt x="29783" y="622203"/>
                  </a:moveTo>
                  <a:lnTo>
                    <a:pt x="44210" y="690613"/>
                  </a:lnTo>
                </a:path>
                <a:path w="517525" h="963929">
                  <a:moveTo>
                    <a:pt x="51656" y="724585"/>
                  </a:moveTo>
                  <a:lnTo>
                    <a:pt x="66082" y="792995"/>
                  </a:lnTo>
                </a:path>
                <a:path w="517525" h="963929">
                  <a:moveTo>
                    <a:pt x="73528" y="826967"/>
                  </a:moveTo>
                  <a:lnTo>
                    <a:pt x="87955" y="895377"/>
                  </a:lnTo>
                </a:path>
                <a:path w="517525" h="963929">
                  <a:moveTo>
                    <a:pt x="94936" y="929349"/>
                  </a:moveTo>
                  <a:lnTo>
                    <a:pt x="102381" y="963786"/>
                  </a:lnTo>
                </a:path>
                <a:path w="517525" h="963929">
                  <a:moveTo>
                    <a:pt x="389051" y="902823"/>
                  </a:moveTo>
                  <a:lnTo>
                    <a:pt x="382070" y="868385"/>
                  </a:lnTo>
                </a:path>
                <a:path w="517525" h="963929">
                  <a:moveTo>
                    <a:pt x="374625" y="834413"/>
                  </a:moveTo>
                  <a:lnTo>
                    <a:pt x="360198" y="766003"/>
                  </a:lnTo>
                </a:path>
                <a:path w="517525" h="963929">
                  <a:moveTo>
                    <a:pt x="352752" y="732031"/>
                  </a:moveTo>
                  <a:lnTo>
                    <a:pt x="338325" y="663621"/>
                  </a:lnTo>
                </a:path>
                <a:path w="517525" h="963929">
                  <a:moveTo>
                    <a:pt x="330879" y="629649"/>
                  </a:moveTo>
                  <a:lnTo>
                    <a:pt x="316453" y="561239"/>
                  </a:lnTo>
                </a:path>
                <a:path w="517525" h="963929">
                  <a:moveTo>
                    <a:pt x="309472" y="527267"/>
                  </a:moveTo>
                  <a:lnTo>
                    <a:pt x="302026" y="492829"/>
                  </a:lnTo>
                </a:path>
                <a:path w="517525" h="963929">
                  <a:moveTo>
                    <a:pt x="517029" y="161949"/>
                  </a:moveTo>
                  <a:lnTo>
                    <a:pt x="496087" y="167068"/>
                  </a:lnTo>
                  <a:lnTo>
                    <a:pt x="475145" y="174049"/>
                  </a:lnTo>
                  <a:lnTo>
                    <a:pt x="474214" y="1745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8" name="object 2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0621" y="9142711"/>
              <a:ext cx="125185" cy="130304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5746422" y="8915144"/>
              <a:ext cx="1508125" cy="534670"/>
            </a:xfrm>
            <a:custGeom>
              <a:avLst/>
              <a:gdLst/>
              <a:ahLst/>
              <a:cxnLst/>
              <a:rect l="l" t="t" r="r" b="b"/>
              <a:pathLst>
                <a:path w="1508125" h="534670">
                  <a:moveTo>
                    <a:pt x="14426" y="387190"/>
                  </a:moveTo>
                  <a:lnTo>
                    <a:pt x="8842" y="403943"/>
                  </a:lnTo>
                  <a:lnTo>
                    <a:pt x="4188" y="425350"/>
                  </a:lnTo>
                  <a:lnTo>
                    <a:pt x="930" y="447223"/>
                  </a:lnTo>
                  <a:lnTo>
                    <a:pt x="465" y="455134"/>
                  </a:lnTo>
                </a:path>
                <a:path w="1508125" h="534670">
                  <a:moveTo>
                    <a:pt x="0" y="490037"/>
                  </a:moveTo>
                  <a:lnTo>
                    <a:pt x="0" y="490968"/>
                  </a:lnTo>
                  <a:lnTo>
                    <a:pt x="1861" y="512840"/>
                  </a:lnTo>
                  <a:lnTo>
                    <a:pt x="5584" y="534247"/>
                  </a:lnTo>
                </a:path>
                <a:path w="1508125" h="534670">
                  <a:moveTo>
                    <a:pt x="220586" y="203367"/>
                  </a:moveTo>
                  <a:lnTo>
                    <a:pt x="271777" y="192198"/>
                  </a:lnTo>
                </a:path>
                <a:path w="1508125" h="534670">
                  <a:moveTo>
                    <a:pt x="306215" y="185218"/>
                  </a:moveTo>
                  <a:lnTo>
                    <a:pt x="374159" y="170326"/>
                  </a:lnTo>
                </a:path>
                <a:path w="1508125" h="534670">
                  <a:moveTo>
                    <a:pt x="408597" y="163345"/>
                  </a:moveTo>
                  <a:lnTo>
                    <a:pt x="476541" y="148919"/>
                  </a:lnTo>
                </a:path>
                <a:path w="1508125" h="534670">
                  <a:moveTo>
                    <a:pt x="510979" y="141473"/>
                  </a:moveTo>
                  <a:lnTo>
                    <a:pt x="579389" y="127046"/>
                  </a:lnTo>
                </a:path>
                <a:path w="1508125" h="534670">
                  <a:moveTo>
                    <a:pt x="613361" y="119600"/>
                  </a:moveTo>
                  <a:lnTo>
                    <a:pt x="681771" y="105174"/>
                  </a:lnTo>
                </a:path>
                <a:path w="1508125" h="534670">
                  <a:moveTo>
                    <a:pt x="715743" y="98193"/>
                  </a:moveTo>
                  <a:lnTo>
                    <a:pt x="784153" y="83301"/>
                  </a:lnTo>
                </a:path>
                <a:path w="1508125" h="534670">
                  <a:moveTo>
                    <a:pt x="818125" y="76321"/>
                  </a:moveTo>
                  <a:lnTo>
                    <a:pt x="886535" y="61894"/>
                  </a:lnTo>
                </a:path>
                <a:path w="1508125" h="534670">
                  <a:moveTo>
                    <a:pt x="920507" y="54448"/>
                  </a:moveTo>
                  <a:lnTo>
                    <a:pt x="988916" y="40022"/>
                  </a:lnTo>
                </a:path>
                <a:path w="1508125" h="534670">
                  <a:moveTo>
                    <a:pt x="1022889" y="32576"/>
                  </a:moveTo>
                  <a:lnTo>
                    <a:pt x="1091298" y="18149"/>
                  </a:lnTo>
                </a:path>
                <a:path w="1508125" h="534670">
                  <a:moveTo>
                    <a:pt x="1125271" y="10703"/>
                  </a:moveTo>
                  <a:lnTo>
                    <a:pt x="1176462" y="0"/>
                  </a:lnTo>
                </a:path>
                <a:path w="1508125" h="534670">
                  <a:moveTo>
                    <a:pt x="1507807" y="215002"/>
                  </a:moveTo>
                  <a:lnTo>
                    <a:pt x="1502223" y="193595"/>
                  </a:lnTo>
                  <a:lnTo>
                    <a:pt x="1495242" y="173118"/>
                  </a:lnTo>
                  <a:lnTo>
                    <a:pt x="1495242" y="172187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0" name="object 2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99260" y="8933759"/>
              <a:ext cx="130769" cy="125185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6922884" y="8909559"/>
              <a:ext cx="418465" cy="962025"/>
            </a:xfrm>
            <a:custGeom>
              <a:avLst/>
              <a:gdLst/>
              <a:ahLst/>
              <a:cxnLst/>
              <a:rect l="l" t="t" r="r" b="b"/>
              <a:pathLst>
                <a:path w="418465" h="962025">
                  <a:moveTo>
                    <a:pt x="147523" y="14426"/>
                  </a:moveTo>
                  <a:lnTo>
                    <a:pt x="130304" y="8842"/>
                  </a:lnTo>
                  <a:lnTo>
                    <a:pt x="109362" y="4188"/>
                  </a:lnTo>
                  <a:lnTo>
                    <a:pt x="87490" y="930"/>
                  </a:lnTo>
                  <a:lnTo>
                    <a:pt x="79113" y="465"/>
                  </a:lnTo>
                </a:path>
                <a:path w="418465" h="962025">
                  <a:moveTo>
                    <a:pt x="44675" y="0"/>
                  </a:moveTo>
                  <a:lnTo>
                    <a:pt x="43745" y="0"/>
                  </a:lnTo>
                  <a:lnTo>
                    <a:pt x="21872" y="1861"/>
                  </a:lnTo>
                  <a:lnTo>
                    <a:pt x="0" y="5584"/>
                  </a:lnTo>
                </a:path>
                <a:path w="418465" h="962025">
                  <a:moveTo>
                    <a:pt x="331345" y="220586"/>
                  </a:moveTo>
                  <a:lnTo>
                    <a:pt x="338791" y="255024"/>
                  </a:lnTo>
                </a:path>
                <a:path w="418465" h="962025">
                  <a:moveTo>
                    <a:pt x="345771" y="288996"/>
                  </a:moveTo>
                  <a:lnTo>
                    <a:pt x="360198" y="357406"/>
                  </a:lnTo>
                </a:path>
                <a:path w="418465" h="962025">
                  <a:moveTo>
                    <a:pt x="367644" y="391378"/>
                  </a:moveTo>
                  <a:lnTo>
                    <a:pt x="382070" y="459788"/>
                  </a:lnTo>
                </a:path>
                <a:path w="418465" h="962025">
                  <a:moveTo>
                    <a:pt x="389516" y="493760"/>
                  </a:moveTo>
                  <a:lnTo>
                    <a:pt x="403943" y="562170"/>
                  </a:lnTo>
                </a:path>
                <a:path w="418465" h="962025">
                  <a:moveTo>
                    <a:pt x="411389" y="596142"/>
                  </a:moveTo>
                  <a:lnTo>
                    <a:pt x="418370" y="630580"/>
                  </a:lnTo>
                </a:path>
                <a:path w="418465" h="962025">
                  <a:moveTo>
                    <a:pt x="203367" y="961460"/>
                  </a:moveTo>
                  <a:lnTo>
                    <a:pt x="224775" y="956340"/>
                  </a:lnTo>
                  <a:lnTo>
                    <a:pt x="245251" y="948894"/>
                  </a:lnTo>
                  <a:lnTo>
                    <a:pt x="246182" y="94889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2" name="object 2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97454" y="9716050"/>
              <a:ext cx="125185" cy="130769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5837635" y="9540139"/>
              <a:ext cx="1510030" cy="534670"/>
            </a:xfrm>
            <a:custGeom>
              <a:avLst/>
              <a:gdLst/>
              <a:ahLst/>
              <a:cxnLst/>
              <a:rect l="l" t="t" r="r" b="b"/>
              <a:pathLst>
                <a:path w="1510029" h="534670">
                  <a:moveTo>
                    <a:pt x="1494777" y="147057"/>
                  </a:moveTo>
                  <a:lnTo>
                    <a:pt x="1500361" y="130304"/>
                  </a:lnTo>
                  <a:lnTo>
                    <a:pt x="1505015" y="108897"/>
                  </a:lnTo>
                  <a:lnTo>
                    <a:pt x="1508272" y="87024"/>
                  </a:lnTo>
                  <a:lnTo>
                    <a:pt x="1508738" y="79113"/>
                  </a:lnTo>
                </a:path>
                <a:path w="1510029" h="534670">
                  <a:moveTo>
                    <a:pt x="1509669" y="44210"/>
                  </a:moveTo>
                  <a:lnTo>
                    <a:pt x="1509203" y="43279"/>
                  </a:lnTo>
                  <a:lnTo>
                    <a:pt x="1507342" y="21407"/>
                  </a:lnTo>
                  <a:lnTo>
                    <a:pt x="1503619" y="0"/>
                  </a:lnTo>
                </a:path>
                <a:path w="1510029" h="534670">
                  <a:moveTo>
                    <a:pt x="1288617" y="330879"/>
                  </a:moveTo>
                  <a:lnTo>
                    <a:pt x="1237426" y="342048"/>
                  </a:lnTo>
                </a:path>
                <a:path w="1510029" h="534670">
                  <a:moveTo>
                    <a:pt x="1203453" y="349029"/>
                  </a:moveTo>
                  <a:lnTo>
                    <a:pt x="1135044" y="363456"/>
                  </a:lnTo>
                </a:path>
                <a:path w="1510029" h="534670">
                  <a:moveTo>
                    <a:pt x="1101071" y="370902"/>
                  </a:moveTo>
                  <a:lnTo>
                    <a:pt x="1032662" y="385328"/>
                  </a:lnTo>
                </a:path>
                <a:path w="1510029" h="534670">
                  <a:moveTo>
                    <a:pt x="998224" y="392774"/>
                  </a:moveTo>
                  <a:lnTo>
                    <a:pt x="930280" y="407201"/>
                  </a:lnTo>
                </a:path>
                <a:path w="1510029" h="534670">
                  <a:moveTo>
                    <a:pt x="895842" y="414647"/>
                  </a:moveTo>
                  <a:lnTo>
                    <a:pt x="827898" y="429073"/>
                  </a:lnTo>
                </a:path>
                <a:path w="1510029" h="534670">
                  <a:moveTo>
                    <a:pt x="793460" y="436054"/>
                  </a:moveTo>
                  <a:lnTo>
                    <a:pt x="725516" y="450480"/>
                  </a:lnTo>
                </a:path>
                <a:path w="1510029" h="534670">
                  <a:moveTo>
                    <a:pt x="691078" y="457926"/>
                  </a:moveTo>
                  <a:lnTo>
                    <a:pt x="622668" y="472353"/>
                  </a:lnTo>
                </a:path>
                <a:path w="1510029" h="534670">
                  <a:moveTo>
                    <a:pt x="588696" y="479799"/>
                  </a:moveTo>
                  <a:lnTo>
                    <a:pt x="520286" y="494225"/>
                  </a:lnTo>
                </a:path>
                <a:path w="1510029" h="534670">
                  <a:moveTo>
                    <a:pt x="486314" y="501671"/>
                  </a:moveTo>
                  <a:lnTo>
                    <a:pt x="417904" y="516098"/>
                  </a:lnTo>
                </a:path>
                <a:path w="1510029" h="534670">
                  <a:moveTo>
                    <a:pt x="383932" y="523078"/>
                  </a:moveTo>
                  <a:lnTo>
                    <a:pt x="332741" y="534247"/>
                  </a:lnTo>
                </a:path>
                <a:path w="1510029" h="534670">
                  <a:moveTo>
                    <a:pt x="0" y="312265"/>
                  </a:moveTo>
                  <a:lnTo>
                    <a:pt x="5119" y="333672"/>
                  </a:lnTo>
                  <a:lnTo>
                    <a:pt x="11634" y="355079"/>
                  </a:lnTo>
                  <a:lnTo>
                    <a:pt x="13030" y="358802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4" name="object 2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61834" y="9927329"/>
              <a:ext cx="128908" cy="126581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6019596" y="10064614"/>
              <a:ext cx="151130" cy="15875"/>
            </a:xfrm>
            <a:custGeom>
              <a:avLst/>
              <a:gdLst/>
              <a:ahLst/>
              <a:cxnLst/>
              <a:rect l="l" t="t" r="r" b="b"/>
              <a:pathLst>
                <a:path w="151129" h="15875">
                  <a:moveTo>
                    <a:pt x="0" y="0"/>
                  </a:moveTo>
                  <a:lnTo>
                    <a:pt x="18149" y="5584"/>
                  </a:lnTo>
                  <a:lnTo>
                    <a:pt x="40022" y="10703"/>
                  </a:lnTo>
                  <a:lnTo>
                    <a:pt x="61894" y="13961"/>
                  </a:lnTo>
                  <a:lnTo>
                    <a:pt x="67944" y="14426"/>
                  </a:lnTo>
                </a:path>
                <a:path w="151129" h="15875">
                  <a:moveTo>
                    <a:pt x="102847" y="15357"/>
                  </a:moveTo>
                  <a:lnTo>
                    <a:pt x="106570" y="15357"/>
                  </a:lnTo>
                  <a:lnTo>
                    <a:pt x="128908" y="13495"/>
                  </a:lnTo>
                  <a:lnTo>
                    <a:pt x="150780" y="9772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6" name="object 2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80345" y="9797490"/>
              <a:ext cx="93074" cy="67013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500877" y="9875673"/>
              <a:ext cx="481330" cy="319405"/>
            </a:xfrm>
            <a:custGeom>
              <a:avLst/>
              <a:gdLst/>
              <a:ahLst/>
              <a:cxnLst/>
              <a:rect l="l" t="t" r="r" b="b"/>
              <a:pathLst>
                <a:path w="481329" h="319404">
                  <a:moveTo>
                    <a:pt x="0" y="11634"/>
                  </a:moveTo>
                  <a:lnTo>
                    <a:pt x="473284" y="318780"/>
                  </a:lnTo>
                  <a:lnTo>
                    <a:pt x="480730" y="307145"/>
                  </a:lnTo>
                  <a:lnTo>
                    <a:pt x="0" y="11634"/>
                  </a:lnTo>
                  <a:close/>
                </a:path>
                <a:path w="481329" h="319404">
                  <a:moveTo>
                    <a:pt x="7445" y="0"/>
                  </a:moveTo>
                  <a:lnTo>
                    <a:pt x="0" y="11634"/>
                  </a:lnTo>
                  <a:lnTo>
                    <a:pt x="480730" y="307145"/>
                  </a:lnTo>
                  <a:lnTo>
                    <a:pt x="74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00877" y="9875673"/>
              <a:ext cx="481330" cy="319405"/>
            </a:xfrm>
            <a:custGeom>
              <a:avLst/>
              <a:gdLst/>
              <a:ahLst/>
              <a:cxnLst/>
              <a:rect l="l" t="t" r="r" b="b"/>
              <a:pathLst>
                <a:path w="481329" h="319404">
                  <a:moveTo>
                    <a:pt x="7445" y="0"/>
                  </a:moveTo>
                  <a:lnTo>
                    <a:pt x="0" y="11634"/>
                  </a:lnTo>
                  <a:lnTo>
                    <a:pt x="480730" y="307145"/>
                  </a:lnTo>
                  <a:lnTo>
                    <a:pt x="7445" y="0"/>
                  </a:lnTo>
                  <a:close/>
                </a:path>
                <a:path w="481329" h="319404">
                  <a:moveTo>
                    <a:pt x="0" y="11634"/>
                  </a:moveTo>
                  <a:lnTo>
                    <a:pt x="480730" y="307145"/>
                  </a:lnTo>
                  <a:lnTo>
                    <a:pt x="473284" y="318780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89132" y="9269758"/>
              <a:ext cx="3268345" cy="951230"/>
            </a:xfrm>
            <a:custGeom>
              <a:avLst/>
              <a:gdLst/>
              <a:ahLst/>
              <a:cxnLst/>
              <a:rect l="l" t="t" r="r" b="b"/>
              <a:pathLst>
                <a:path w="3268345" h="951229">
                  <a:moveTo>
                    <a:pt x="3267847" y="390215"/>
                  </a:moveTo>
                  <a:lnTo>
                    <a:pt x="3266183" y="381972"/>
                  </a:lnTo>
                  <a:lnTo>
                    <a:pt x="3261645" y="375242"/>
                  </a:lnTo>
                  <a:lnTo>
                    <a:pt x="3254914" y="370704"/>
                  </a:lnTo>
                  <a:lnTo>
                    <a:pt x="3246672" y="369040"/>
                  </a:lnTo>
                  <a:lnTo>
                    <a:pt x="3238430" y="370704"/>
                  </a:lnTo>
                  <a:lnTo>
                    <a:pt x="3231700" y="375242"/>
                  </a:lnTo>
                  <a:lnTo>
                    <a:pt x="3227162" y="381972"/>
                  </a:lnTo>
                  <a:lnTo>
                    <a:pt x="3225498" y="390215"/>
                  </a:lnTo>
                  <a:lnTo>
                    <a:pt x="3227162" y="398457"/>
                  </a:lnTo>
                  <a:lnTo>
                    <a:pt x="3231700" y="405187"/>
                  </a:lnTo>
                  <a:lnTo>
                    <a:pt x="3238430" y="409725"/>
                  </a:lnTo>
                  <a:lnTo>
                    <a:pt x="3246672" y="411389"/>
                  </a:lnTo>
                  <a:lnTo>
                    <a:pt x="3254914" y="409725"/>
                  </a:lnTo>
                  <a:lnTo>
                    <a:pt x="3261645" y="405187"/>
                  </a:lnTo>
                  <a:lnTo>
                    <a:pt x="3266183" y="398457"/>
                  </a:lnTo>
                  <a:lnTo>
                    <a:pt x="3267847" y="390215"/>
                  </a:lnTo>
                </a:path>
                <a:path w="3268345" h="951229">
                  <a:moveTo>
                    <a:pt x="727842" y="930047"/>
                  </a:moveTo>
                  <a:lnTo>
                    <a:pt x="726178" y="921805"/>
                  </a:lnTo>
                  <a:lnTo>
                    <a:pt x="721641" y="915074"/>
                  </a:lnTo>
                  <a:lnTo>
                    <a:pt x="714910" y="910536"/>
                  </a:lnTo>
                  <a:lnTo>
                    <a:pt x="706668" y="908872"/>
                  </a:lnTo>
                  <a:lnTo>
                    <a:pt x="698426" y="910536"/>
                  </a:lnTo>
                  <a:lnTo>
                    <a:pt x="691695" y="915074"/>
                  </a:lnTo>
                  <a:lnTo>
                    <a:pt x="687157" y="921805"/>
                  </a:lnTo>
                  <a:lnTo>
                    <a:pt x="685493" y="930047"/>
                  </a:lnTo>
                  <a:lnTo>
                    <a:pt x="687157" y="938289"/>
                  </a:lnTo>
                  <a:lnTo>
                    <a:pt x="691695" y="945019"/>
                  </a:lnTo>
                  <a:lnTo>
                    <a:pt x="698426" y="949557"/>
                  </a:lnTo>
                  <a:lnTo>
                    <a:pt x="706668" y="951221"/>
                  </a:lnTo>
                  <a:lnTo>
                    <a:pt x="714910" y="949557"/>
                  </a:lnTo>
                  <a:lnTo>
                    <a:pt x="721641" y="945019"/>
                  </a:lnTo>
                  <a:lnTo>
                    <a:pt x="726178" y="938289"/>
                  </a:lnTo>
                  <a:lnTo>
                    <a:pt x="727842" y="930047"/>
                  </a:lnTo>
                </a:path>
                <a:path w="3268345" h="951229">
                  <a:moveTo>
                    <a:pt x="96332" y="0"/>
                  </a:moveTo>
                  <a:lnTo>
                    <a:pt x="0" y="17218"/>
                  </a:lnTo>
                  <a:lnTo>
                    <a:pt x="17218" y="113550"/>
                  </a:lnTo>
                  <a:lnTo>
                    <a:pt x="113550" y="95866"/>
                  </a:lnTo>
                  <a:lnTo>
                    <a:pt x="96332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391980" y="9168772"/>
              <a:ext cx="659130" cy="153035"/>
            </a:xfrm>
            <a:custGeom>
              <a:avLst/>
              <a:gdLst/>
              <a:ahLst/>
              <a:cxnLst/>
              <a:rect l="l" t="t" r="r" b="b"/>
              <a:pathLst>
                <a:path w="659129" h="153034">
                  <a:moveTo>
                    <a:pt x="655244" y="0"/>
                  </a:moveTo>
                  <a:lnTo>
                    <a:pt x="0" y="139146"/>
                  </a:lnTo>
                  <a:lnTo>
                    <a:pt x="2792" y="152642"/>
                  </a:lnTo>
                  <a:lnTo>
                    <a:pt x="655244" y="0"/>
                  </a:lnTo>
                  <a:close/>
                </a:path>
                <a:path w="659129" h="153034">
                  <a:moveTo>
                    <a:pt x="655244" y="0"/>
                  </a:moveTo>
                  <a:lnTo>
                    <a:pt x="2792" y="152642"/>
                  </a:lnTo>
                  <a:lnTo>
                    <a:pt x="658502" y="13495"/>
                  </a:lnTo>
                  <a:lnTo>
                    <a:pt x="65524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1980" y="9168772"/>
              <a:ext cx="659130" cy="153035"/>
            </a:xfrm>
            <a:custGeom>
              <a:avLst/>
              <a:gdLst/>
              <a:ahLst/>
              <a:cxnLst/>
              <a:rect l="l" t="t" r="r" b="b"/>
              <a:pathLst>
                <a:path w="659129" h="153034">
                  <a:moveTo>
                    <a:pt x="658502" y="13495"/>
                  </a:moveTo>
                  <a:lnTo>
                    <a:pt x="655244" y="0"/>
                  </a:lnTo>
                  <a:lnTo>
                    <a:pt x="2792" y="152642"/>
                  </a:lnTo>
                  <a:lnTo>
                    <a:pt x="658502" y="13495"/>
                  </a:lnTo>
                  <a:close/>
                </a:path>
                <a:path w="659129" h="153034">
                  <a:moveTo>
                    <a:pt x="655244" y="0"/>
                  </a:moveTo>
                  <a:lnTo>
                    <a:pt x="2792" y="152642"/>
                  </a:lnTo>
                  <a:lnTo>
                    <a:pt x="0" y="139146"/>
                  </a:lnTo>
                  <a:lnTo>
                    <a:pt x="655244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75636" y="8621494"/>
              <a:ext cx="3813175" cy="1270000"/>
            </a:xfrm>
            <a:custGeom>
              <a:avLst/>
              <a:gdLst/>
              <a:ahLst/>
              <a:cxnLst/>
              <a:rect l="l" t="t" r="r" b="b"/>
              <a:pathLst>
                <a:path w="3813175" h="1270000">
                  <a:moveTo>
                    <a:pt x="815332" y="549372"/>
                  </a:moveTo>
                  <a:lnTo>
                    <a:pt x="813668" y="541130"/>
                  </a:lnTo>
                  <a:lnTo>
                    <a:pt x="809131" y="534399"/>
                  </a:lnTo>
                  <a:lnTo>
                    <a:pt x="802400" y="529862"/>
                  </a:lnTo>
                  <a:lnTo>
                    <a:pt x="794158" y="528198"/>
                  </a:lnTo>
                  <a:lnTo>
                    <a:pt x="785916" y="529862"/>
                  </a:lnTo>
                  <a:lnTo>
                    <a:pt x="779185" y="534399"/>
                  </a:lnTo>
                  <a:lnTo>
                    <a:pt x="774648" y="541130"/>
                  </a:lnTo>
                  <a:lnTo>
                    <a:pt x="772984" y="549372"/>
                  </a:lnTo>
                  <a:lnTo>
                    <a:pt x="774648" y="557614"/>
                  </a:lnTo>
                  <a:lnTo>
                    <a:pt x="779185" y="564345"/>
                  </a:lnTo>
                  <a:lnTo>
                    <a:pt x="785916" y="568882"/>
                  </a:lnTo>
                  <a:lnTo>
                    <a:pt x="794158" y="570546"/>
                  </a:lnTo>
                  <a:lnTo>
                    <a:pt x="802400" y="568882"/>
                  </a:lnTo>
                  <a:lnTo>
                    <a:pt x="809131" y="564345"/>
                  </a:lnTo>
                  <a:lnTo>
                    <a:pt x="813668" y="557614"/>
                  </a:lnTo>
                  <a:lnTo>
                    <a:pt x="815332" y="549372"/>
                  </a:lnTo>
                </a:path>
                <a:path w="3813175" h="1270000">
                  <a:moveTo>
                    <a:pt x="3812798" y="219888"/>
                  </a:moveTo>
                  <a:lnTo>
                    <a:pt x="3811134" y="211646"/>
                  </a:lnTo>
                  <a:lnTo>
                    <a:pt x="3806596" y="204916"/>
                  </a:lnTo>
                  <a:lnTo>
                    <a:pt x="3799866" y="200378"/>
                  </a:lnTo>
                  <a:lnTo>
                    <a:pt x="3791624" y="198714"/>
                  </a:lnTo>
                  <a:lnTo>
                    <a:pt x="3783382" y="200378"/>
                  </a:lnTo>
                  <a:lnTo>
                    <a:pt x="3776651" y="204916"/>
                  </a:lnTo>
                  <a:lnTo>
                    <a:pt x="3772113" y="211646"/>
                  </a:lnTo>
                  <a:lnTo>
                    <a:pt x="3770449" y="219888"/>
                  </a:lnTo>
                  <a:lnTo>
                    <a:pt x="3772113" y="228130"/>
                  </a:lnTo>
                  <a:lnTo>
                    <a:pt x="3776651" y="234861"/>
                  </a:lnTo>
                  <a:lnTo>
                    <a:pt x="3783382" y="239399"/>
                  </a:lnTo>
                  <a:lnTo>
                    <a:pt x="3791624" y="241063"/>
                  </a:lnTo>
                  <a:lnTo>
                    <a:pt x="3799866" y="239399"/>
                  </a:lnTo>
                  <a:lnTo>
                    <a:pt x="3806596" y="234861"/>
                  </a:lnTo>
                  <a:lnTo>
                    <a:pt x="3811134" y="228130"/>
                  </a:lnTo>
                  <a:lnTo>
                    <a:pt x="3812798" y="219888"/>
                  </a:lnTo>
                </a:path>
                <a:path w="3813175" h="1270000">
                  <a:moveTo>
                    <a:pt x="3630372" y="500973"/>
                  </a:moveTo>
                  <a:lnTo>
                    <a:pt x="3628708" y="492731"/>
                  </a:lnTo>
                  <a:lnTo>
                    <a:pt x="3624170" y="486001"/>
                  </a:lnTo>
                  <a:lnTo>
                    <a:pt x="3617440" y="481463"/>
                  </a:lnTo>
                  <a:lnTo>
                    <a:pt x="3609198" y="479799"/>
                  </a:lnTo>
                  <a:lnTo>
                    <a:pt x="3600955" y="481463"/>
                  </a:lnTo>
                  <a:lnTo>
                    <a:pt x="3594225" y="486001"/>
                  </a:lnTo>
                  <a:lnTo>
                    <a:pt x="3589687" y="492731"/>
                  </a:lnTo>
                  <a:lnTo>
                    <a:pt x="3588023" y="500973"/>
                  </a:lnTo>
                  <a:lnTo>
                    <a:pt x="3589687" y="509215"/>
                  </a:lnTo>
                  <a:lnTo>
                    <a:pt x="3594225" y="515946"/>
                  </a:lnTo>
                  <a:lnTo>
                    <a:pt x="3600955" y="520484"/>
                  </a:lnTo>
                  <a:lnTo>
                    <a:pt x="3609198" y="522148"/>
                  </a:lnTo>
                  <a:lnTo>
                    <a:pt x="3617440" y="520484"/>
                  </a:lnTo>
                  <a:lnTo>
                    <a:pt x="3624170" y="515946"/>
                  </a:lnTo>
                  <a:lnTo>
                    <a:pt x="3628708" y="509215"/>
                  </a:lnTo>
                  <a:lnTo>
                    <a:pt x="3630372" y="500973"/>
                  </a:lnTo>
                </a:path>
                <a:path w="3813175" h="1270000">
                  <a:moveTo>
                    <a:pt x="3300423" y="21174"/>
                  </a:moveTo>
                  <a:lnTo>
                    <a:pt x="3298759" y="12932"/>
                  </a:lnTo>
                  <a:lnTo>
                    <a:pt x="3294221" y="6201"/>
                  </a:lnTo>
                  <a:lnTo>
                    <a:pt x="3287490" y="1663"/>
                  </a:lnTo>
                  <a:lnTo>
                    <a:pt x="3279248" y="0"/>
                  </a:lnTo>
                  <a:lnTo>
                    <a:pt x="3271006" y="1663"/>
                  </a:lnTo>
                  <a:lnTo>
                    <a:pt x="3264276" y="6201"/>
                  </a:lnTo>
                  <a:lnTo>
                    <a:pt x="3259738" y="12932"/>
                  </a:lnTo>
                  <a:lnTo>
                    <a:pt x="3258074" y="21174"/>
                  </a:lnTo>
                  <a:lnTo>
                    <a:pt x="3259738" y="29416"/>
                  </a:lnTo>
                  <a:lnTo>
                    <a:pt x="3264276" y="36147"/>
                  </a:lnTo>
                  <a:lnTo>
                    <a:pt x="3271006" y="40684"/>
                  </a:lnTo>
                  <a:lnTo>
                    <a:pt x="3279248" y="42348"/>
                  </a:lnTo>
                  <a:lnTo>
                    <a:pt x="3287490" y="40684"/>
                  </a:lnTo>
                  <a:lnTo>
                    <a:pt x="3294221" y="36147"/>
                  </a:lnTo>
                  <a:lnTo>
                    <a:pt x="3298759" y="29416"/>
                  </a:lnTo>
                  <a:lnTo>
                    <a:pt x="3300423" y="21174"/>
                  </a:lnTo>
                </a:path>
                <a:path w="3813175" h="1270000">
                  <a:moveTo>
                    <a:pt x="55844" y="1086645"/>
                  </a:moveTo>
                  <a:lnTo>
                    <a:pt x="0" y="1167154"/>
                  </a:lnTo>
                  <a:lnTo>
                    <a:pt x="80044" y="1222999"/>
                  </a:lnTo>
                  <a:lnTo>
                    <a:pt x="135888" y="1142489"/>
                  </a:lnTo>
                  <a:lnTo>
                    <a:pt x="55844" y="1086645"/>
                  </a:lnTo>
                </a:path>
                <a:path w="3813175" h="1270000">
                  <a:moveTo>
                    <a:pt x="232686" y="1248362"/>
                  </a:moveTo>
                  <a:lnTo>
                    <a:pt x="231022" y="1240120"/>
                  </a:lnTo>
                  <a:lnTo>
                    <a:pt x="226484" y="1233389"/>
                  </a:lnTo>
                  <a:lnTo>
                    <a:pt x="219753" y="1228851"/>
                  </a:lnTo>
                  <a:lnTo>
                    <a:pt x="211511" y="1227187"/>
                  </a:lnTo>
                  <a:lnTo>
                    <a:pt x="203269" y="1228851"/>
                  </a:lnTo>
                  <a:lnTo>
                    <a:pt x="196539" y="1233389"/>
                  </a:lnTo>
                  <a:lnTo>
                    <a:pt x="192001" y="1240120"/>
                  </a:lnTo>
                  <a:lnTo>
                    <a:pt x="190337" y="1248362"/>
                  </a:lnTo>
                  <a:lnTo>
                    <a:pt x="192001" y="1256604"/>
                  </a:lnTo>
                  <a:lnTo>
                    <a:pt x="196539" y="1263334"/>
                  </a:lnTo>
                  <a:lnTo>
                    <a:pt x="203269" y="1267872"/>
                  </a:lnTo>
                  <a:lnTo>
                    <a:pt x="211511" y="1269536"/>
                  </a:lnTo>
                  <a:lnTo>
                    <a:pt x="219753" y="1267872"/>
                  </a:lnTo>
                  <a:lnTo>
                    <a:pt x="226484" y="1263334"/>
                  </a:lnTo>
                  <a:lnTo>
                    <a:pt x="231022" y="1256604"/>
                  </a:lnTo>
                  <a:lnTo>
                    <a:pt x="232686" y="1248362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701453" y="6944291"/>
              <a:ext cx="7479665" cy="2920365"/>
            </a:xfrm>
            <a:custGeom>
              <a:avLst/>
              <a:gdLst/>
              <a:ahLst/>
              <a:cxnLst/>
              <a:rect l="l" t="t" r="r" b="b"/>
              <a:pathLst>
                <a:path w="7479665" h="2920365">
                  <a:moveTo>
                    <a:pt x="718535" y="1224395"/>
                  </a:moveTo>
                  <a:lnTo>
                    <a:pt x="678978" y="1233703"/>
                  </a:lnTo>
                  <a:lnTo>
                    <a:pt x="653848" y="1241149"/>
                  </a:lnTo>
                </a:path>
                <a:path w="7479665" h="2920365">
                  <a:moveTo>
                    <a:pt x="620341" y="1251387"/>
                  </a:moveTo>
                  <a:lnTo>
                    <a:pt x="601261" y="1257902"/>
                  </a:lnTo>
                  <a:lnTo>
                    <a:pt x="563100" y="1272328"/>
                  </a:lnTo>
                  <a:lnTo>
                    <a:pt x="555189" y="1276051"/>
                  </a:lnTo>
                </a:path>
                <a:path w="7479665" h="2920365">
                  <a:moveTo>
                    <a:pt x="523078" y="1290013"/>
                  </a:moveTo>
                  <a:lnTo>
                    <a:pt x="489106" y="1306766"/>
                  </a:lnTo>
                  <a:lnTo>
                    <a:pt x="461184" y="1322123"/>
                  </a:lnTo>
                </a:path>
                <a:path w="7479665" h="2920365">
                  <a:moveTo>
                    <a:pt x="430935" y="1339808"/>
                  </a:moveTo>
                  <a:lnTo>
                    <a:pt x="418835" y="1347253"/>
                  </a:lnTo>
                  <a:lnTo>
                    <a:pt x="384863" y="1370057"/>
                  </a:lnTo>
                  <a:lnTo>
                    <a:pt x="373228" y="1378899"/>
                  </a:lnTo>
                </a:path>
                <a:path w="7479665" h="2920365">
                  <a:moveTo>
                    <a:pt x="345306" y="1399841"/>
                  </a:moveTo>
                  <a:lnTo>
                    <a:pt x="320641" y="1419852"/>
                  </a:lnTo>
                  <a:lnTo>
                    <a:pt x="292254" y="1444982"/>
                  </a:lnTo>
                </a:path>
                <a:path w="7479665" h="2920365">
                  <a:moveTo>
                    <a:pt x="267123" y="1469181"/>
                  </a:moveTo>
                  <a:lnTo>
                    <a:pt x="261074" y="1475231"/>
                  </a:lnTo>
                  <a:lnTo>
                    <a:pt x="233151" y="1505015"/>
                  </a:lnTo>
                  <a:lnTo>
                    <a:pt x="219655" y="1520372"/>
                  </a:lnTo>
                </a:path>
                <a:path w="7479665" h="2920365">
                  <a:moveTo>
                    <a:pt x="197318" y="1547364"/>
                  </a:moveTo>
                  <a:lnTo>
                    <a:pt x="181029" y="1567840"/>
                  </a:lnTo>
                  <a:lnTo>
                    <a:pt x="157761" y="1600882"/>
                  </a:lnTo>
                  <a:lnTo>
                    <a:pt x="155899" y="1603208"/>
                  </a:lnTo>
                </a:path>
                <a:path w="7479665" h="2920365">
                  <a:moveTo>
                    <a:pt x="136819" y="1632527"/>
                  </a:moveTo>
                  <a:lnTo>
                    <a:pt x="135423" y="1634854"/>
                  </a:lnTo>
                  <a:lnTo>
                    <a:pt x="114947" y="1670222"/>
                  </a:lnTo>
                  <a:lnTo>
                    <a:pt x="102381" y="1693491"/>
                  </a:lnTo>
                </a:path>
                <a:path w="7479665" h="2920365">
                  <a:moveTo>
                    <a:pt x="87024" y="1724671"/>
                  </a:moveTo>
                  <a:lnTo>
                    <a:pt x="78182" y="1742820"/>
                  </a:lnTo>
                  <a:lnTo>
                    <a:pt x="62825" y="1780515"/>
                  </a:lnTo>
                  <a:lnTo>
                    <a:pt x="59567" y="1788892"/>
                  </a:lnTo>
                </a:path>
                <a:path w="7479665" h="2920365">
                  <a:moveTo>
                    <a:pt x="47468" y="1821468"/>
                  </a:moveTo>
                  <a:lnTo>
                    <a:pt x="36299" y="1857767"/>
                  </a:lnTo>
                  <a:lnTo>
                    <a:pt x="27922" y="1888482"/>
                  </a:lnTo>
                </a:path>
                <a:path w="7479665" h="2920365">
                  <a:moveTo>
                    <a:pt x="20011" y="1922454"/>
                  </a:moveTo>
                  <a:lnTo>
                    <a:pt x="16753" y="1936881"/>
                  </a:lnTo>
                  <a:lnTo>
                    <a:pt x="9772" y="1976903"/>
                  </a:lnTo>
                  <a:lnTo>
                    <a:pt x="8376" y="1991329"/>
                  </a:lnTo>
                </a:path>
                <a:path w="7479665" h="2920365">
                  <a:moveTo>
                    <a:pt x="4188" y="2025767"/>
                  </a:moveTo>
                  <a:lnTo>
                    <a:pt x="1396" y="2057878"/>
                  </a:lnTo>
                  <a:lnTo>
                    <a:pt x="0" y="2095573"/>
                  </a:lnTo>
                </a:path>
                <a:path w="7479665" h="2920365">
                  <a:moveTo>
                    <a:pt x="0" y="2130476"/>
                  </a:moveTo>
                  <a:lnTo>
                    <a:pt x="465" y="2139318"/>
                  </a:lnTo>
                  <a:lnTo>
                    <a:pt x="2326" y="2179805"/>
                  </a:lnTo>
                  <a:lnTo>
                    <a:pt x="4188" y="2200282"/>
                  </a:lnTo>
                </a:path>
                <a:path w="7479665" h="2920365">
                  <a:moveTo>
                    <a:pt x="8376" y="2234719"/>
                  </a:moveTo>
                  <a:lnTo>
                    <a:pt x="12099" y="2260780"/>
                  </a:lnTo>
                  <a:lnTo>
                    <a:pt x="19545" y="2300802"/>
                  </a:lnTo>
                  <a:lnTo>
                    <a:pt x="28387" y="2337101"/>
                  </a:lnTo>
                  <a:lnTo>
                    <a:pt x="38160" y="2371539"/>
                  </a:lnTo>
                </a:path>
                <a:path w="7479665" h="2920365">
                  <a:moveTo>
                    <a:pt x="49329" y="2404580"/>
                  </a:moveTo>
                  <a:lnTo>
                    <a:pt x="50725" y="2407838"/>
                  </a:lnTo>
                  <a:lnTo>
                    <a:pt x="64221" y="2442741"/>
                  </a:lnTo>
                  <a:lnTo>
                    <a:pt x="76321" y="2468802"/>
                  </a:lnTo>
                </a:path>
                <a:path w="7479665" h="2920365">
                  <a:moveTo>
                    <a:pt x="91678" y="2500447"/>
                  </a:moveTo>
                  <a:lnTo>
                    <a:pt x="96332" y="2509754"/>
                  </a:lnTo>
                  <a:lnTo>
                    <a:pt x="114947" y="2541865"/>
                  </a:lnTo>
                  <a:lnTo>
                    <a:pt x="126581" y="2560480"/>
                  </a:lnTo>
                </a:path>
                <a:path w="7479665" h="2920365">
                  <a:moveTo>
                    <a:pt x="146127" y="2589333"/>
                  </a:moveTo>
                  <a:lnTo>
                    <a:pt x="156365" y="2603760"/>
                  </a:lnTo>
                  <a:lnTo>
                    <a:pt x="179168" y="2633078"/>
                  </a:lnTo>
                  <a:lnTo>
                    <a:pt x="188941" y="2644713"/>
                  </a:lnTo>
                </a:path>
                <a:path w="7479665" h="2920365">
                  <a:moveTo>
                    <a:pt x="212209" y="2670773"/>
                  </a:moveTo>
                  <a:lnTo>
                    <a:pt x="228963" y="2688458"/>
                  </a:lnTo>
                  <a:lnTo>
                    <a:pt x="255954" y="2714053"/>
                  </a:lnTo>
                  <a:lnTo>
                    <a:pt x="262004" y="2719638"/>
                  </a:lnTo>
                </a:path>
                <a:path w="7479665" h="2920365">
                  <a:moveTo>
                    <a:pt x="288531" y="2742441"/>
                  </a:moveTo>
                  <a:lnTo>
                    <a:pt x="312730" y="2761986"/>
                  </a:lnTo>
                  <a:lnTo>
                    <a:pt x="342979" y="2783859"/>
                  </a:lnTo>
                  <a:lnTo>
                    <a:pt x="344375" y="2784324"/>
                  </a:lnTo>
                </a:path>
                <a:path w="7479665" h="2920365">
                  <a:moveTo>
                    <a:pt x="373228" y="2803405"/>
                  </a:moveTo>
                  <a:lnTo>
                    <a:pt x="374159" y="2803870"/>
                  </a:lnTo>
                  <a:lnTo>
                    <a:pt x="406270" y="2822485"/>
                  </a:lnTo>
                  <a:lnTo>
                    <a:pt x="434192" y="2837377"/>
                  </a:lnTo>
                </a:path>
                <a:path w="7479665" h="2920365">
                  <a:moveTo>
                    <a:pt x="465838" y="2852269"/>
                  </a:moveTo>
                  <a:lnTo>
                    <a:pt x="473284" y="2855526"/>
                  </a:lnTo>
                  <a:lnTo>
                    <a:pt x="507721" y="2869488"/>
                  </a:lnTo>
                  <a:lnTo>
                    <a:pt x="530990" y="2877864"/>
                  </a:lnTo>
                </a:path>
                <a:path w="7479665" h="2920365">
                  <a:moveTo>
                    <a:pt x="564031" y="2888103"/>
                  </a:moveTo>
                  <a:lnTo>
                    <a:pt x="578458" y="2892291"/>
                  </a:lnTo>
                  <a:lnTo>
                    <a:pt x="614757" y="2901598"/>
                  </a:lnTo>
                  <a:lnTo>
                    <a:pt x="631976" y="2904856"/>
                  </a:lnTo>
                </a:path>
                <a:path w="7479665" h="2920365">
                  <a:moveTo>
                    <a:pt x="666413" y="2910906"/>
                  </a:moveTo>
                  <a:lnTo>
                    <a:pt x="687820" y="2914163"/>
                  </a:lnTo>
                  <a:lnTo>
                    <a:pt x="725050" y="2917886"/>
                  </a:lnTo>
                  <a:lnTo>
                    <a:pt x="735754" y="2918352"/>
                  </a:lnTo>
                </a:path>
                <a:path w="7479665" h="2920365">
                  <a:moveTo>
                    <a:pt x="770657" y="2919748"/>
                  </a:moveTo>
                  <a:lnTo>
                    <a:pt x="799510" y="2919748"/>
                  </a:lnTo>
                  <a:lnTo>
                    <a:pt x="836740" y="2918352"/>
                  </a:lnTo>
                  <a:lnTo>
                    <a:pt x="840463" y="2917886"/>
                  </a:lnTo>
                </a:path>
                <a:path w="7479665" h="2920365">
                  <a:moveTo>
                    <a:pt x="874900" y="2914629"/>
                  </a:moveTo>
                  <a:lnTo>
                    <a:pt x="910269" y="2909975"/>
                  </a:lnTo>
                  <a:lnTo>
                    <a:pt x="947033" y="2902994"/>
                  </a:lnTo>
                  <a:lnTo>
                    <a:pt x="991243" y="2893687"/>
                  </a:lnTo>
                </a:path>
                <a:path w="7479665" h="2920365">
                  <a:moveTo>
                    <a:pt x="1025681" y="2886241"/>
                  </a:moveTo>
                  <a:lnTo>
                    <a:pt x="1093625" y="2871814"/>
                  </a:lnTo>
                </a:path>
                <a:path w="7479665" h="2920365">
                  <a:moveTo>
                    <a:pt x="1128063" y="2864368"/>
                  </a:moveTo>
                  <a:lnTo>
                    <a:pt x="1196007" y="2849942"/>
                  </a:lnTo>
                </a:path>
                <a:path w="7479665" h="2920365">
                  <a:moveTo>
                    <a:pt x="1230445" y="2842961"/>
                  </a:moveTo>
                  <a:lnTo>
                    <a:pt x="1298855" y="2828069"/>
                  </a:lnTo>
                </a:path>
                <a:path w="7479665" h="2920365">
                  <a:moveTo>
                    <a:pt x="1332827" y="2821089"/>
                  </a:moveTo>
                  <a:lnTo>
                    <a:pt x="1401237" y="2806662"/>
                  </a:lnTo>
                </a:path>
                <a:path w="7479665" h="2920365">
                  <a:moveTo>
                    <a:pt x="1435209" y="2799216"/>
                  </a:moveTo>
                  <a:lnTo>
                    <a:pt x="1503619" y="2784790"/>
                  </a:lnTo>
                </a:path>
                <a:path w="7479665" h="2920365">
                  <a:moveTo>
                    <a:pt x="1537591" y="2777344"/>
                  </a:moveTo>
                  <a:lnTo>
                    <a:pt x="1606001" y="2762917"/>
                  </a:lnTo>
                </a:path>
                <a:path w="7479665" h="2920365">
                  <a:moveTo>
                    <a:pt x="1639973" y="2755471"/>
                  </a:moveTo>
                  <a:lnTo>
                    <a:pt x="1708383" y="2741045"/>
                  </a:lnTo>
                </a:path>
                <a:path w="7479665" h="2920365">
                  <a:moveTo>
                    <a:pt x="1742355" y="2734064"/>
                  </a:moveTo>
                  <a:lnTo>
                    <a:pt x="1810765" y="2719172"/>
                  </a:lnTo>
                </a:path>
                <a:path w="7479665" h="2920365">
                  <a:moveTo>
                    <a:pt x="1844737" y="2712192"/>
                  </a:moveTo>
                  <a:lnTo>
                    <a:pt x="1913147" y="2697765"/>
                  </a:lnTo>
                </a:path>
                <a:path w="7479665" h="2920365">
                  <a:moveTo>
                    <a:pt x="1947119" y="2690319"/>
                  </a:moveTo>
                  <a:lnTo>
                    <a:pt x="2015529" y="2675893"/>
                  </a:lnTo>
                </a:path>
                <a:path w="7479665" h="2920365">
                  <a:moveTo>
                    <a:pt x="2049966" y="2668447"/>
                  </a:moveTo>
                  <a:lnTo>
                    <a:pt x="2094177" y="2659139"/>
                  </a:lnTo>
                  <a:lnTo>
                    <a:pt x="2130476" y="2650762"/>
                  </a:lnTo>
                  <a:lnTo>
                    <a:pt x="2164913" y="2640524"/>
                  </a:lnTo>
                </a:path>
                <a:path w="7479665" h="2920365">
                  <a:moveTo>
                    <a:pt x="2197955" y="2629355"/>
                  </a:moveTo>
                  <a:lnTo>
                    <a:pt x="2201212" y="2628425"/>
                  </a:lnTo>
                  <a:lnTo>
                    <a:pt x="2236115" y="2614463"/>
                  </a:lnTo>
                  <a:lnTo>
                    <a:pt x="2262176" y="2602829"/>
                  </a:lnTo>
                </a:path>
                <a:path w="7479665" h="2920365">
                  <a:moveTo>
                    <a:pt x="2293356" y="2587006"/>
                  </a:moveTo>
                  <a:lnTo>
                    <a:pt x="2303129" y="2582353"/>
                  </a:lnTo>
                  <a:lnTo>
                    <a:pt x="2335240" y="2563738"/>
                  </a:lnTo>
                  <a:lnTo>
                    <a:pt x="2353855" y="2552103"/>
                  </a:lnTo>
                </a:path>
                <a:path w="7479665" h="2920365">
                  <a:moveTo>
                    <a:pt x="2382708" y="2532558"/>
                  </a:moveTo>
                  <a:lnTo>
                    <a:pt x="2397134" y="2522320"/>
                  </a:lnTo>
                  <a:lnTo>
                    <a:pt x="2426453" y="2499516"/>
                  </a:lnTo>
                  <a:lnTo>
                    <a:pt x="2438087" y="2489743"/>
                  </a:lnTo>
                </a:path>
                <a:path w="7479665" h="2920365">
                  <a:moveTo>
                    <a:pt x="2464148" y="2466475"/>
                  </a:moveTo>
                  <a:lnTo>
                    <a:pt x="2481832" y="2449721"/>
                  </a:lnTo>
                  <a:lnTo>
                    <a:pt x="2507428" y="2423195"/>
                  </a:lnTo>
                  <a:lnTo>
                    <a:pt x="2513012" y="2417145"/>
                  </a:lnTo>
                </a:path>
                <a:path w="7479665" h="2920365">
                  <a:moveTo>
                    <a:pt x="2535815" y="2390619"/>
                  </a:moveTo>
                  <a:lnTo>
                    <a:pt x="2555361" y="2365954"/>
                  </a:lnTo>
                  <a:lnTo>
                    <a:pt x="2576768" y="2335705"/>
                  </a:lnTo>
                  <a:lnTo>
                    <a:pt x="2577699" y="2334774"/>
                  </a:lnTo>
                </a:path>
                <a:path w="7479665" h="2920365">
                  <a:moveTo>
                    <a:pt x="2596779" y="2305456"/>
                  </a:moveTo>
                  <a:lnTo>
                    <a:pt x="2597245" y="2304525"/>
                  </a:lnTo>
                  <a:lnTo>
                    <a:pt x="2615859" y="2272414"/>
                  </a:lnTo>
                  <a:lnTo>
                    <a:pt x="2630751" y="2244492"/>
                  </a:lnTo>
                </a:path>
                <a:path w="7479665" h="2920365">
                  <a:moveTo>
                    <a:pt x="2645643" y="2212847"/>
                  </a:moveTo>
                  <a:lnTo>
                    <a:pt x="2648901" y="2205401"/>
                  </a:lnTo>
                  <a:lnTo>
                    <a:pt x="2662862" y="2170963"/>
                  </a:lnTo>
                  <a:lnTo>
                    <a:pt x="2670773" y="2148160"/>
                  </a:lnTo>
                </a:path>
                <a:path w="7479665" h="2920365">
                  <a:moveTo>
                    <a:pt x="2681477" y="2114653"/>
                  </a:moveTo>
                  <a:lnTo>
                    <a:pt x="2685665" y="2100227"/>
                  </a:lnTo>
                  <a:lnTo>
                    <a:pt x="2694973" y="2064393"/>
                  </a:lnTo>
                  <a:lnTo>
                    <a:pt x="2698230" y="2046709"/>
                  </a:lnTo>
                </a:path>
                <a:path w="7479665" h="2920365">
                  <a:moveTo>
                    <a:pt x="2704280" y="2012736"/>
                  </a:moveTo>
                  <a:lnTo>
                    <a:pt x="2707538" y="1990864"/>
                  </a:lnTo>
                  <a:lnTo>
                    <a:pt x="2711261" y="1954099"/>
                  </a:lnTo>
                  <a:lnTo>
                    <a:pt x="2711726" y="1943396"/>
                  </a:lnTo>
                </a:path>
                <a:path w="7479665" h="2920365">
                  <a:moveTo>
                    <a:pt x="2713122" y="1908493"/>
                  </a:moveTo>
                  <a:lnTo>
                    <a:pt x="2713122" y="1879640"/>
                  </a:lnTo>
                  <a:lnTo>
                    <a:pt x="2711726" y="1842410"/>
                  </a:lnTo>
                  <a:lnTo>
                    <a:pt x="2711261" y="1838687"/>
                  </a:lnTo>
                </a:path>
                <a:path w="7479665" h="2920365">
                  <a:moveTo>
                    <a:pt x="2708003" y="1803784"/>
                  </a:moveTo>
                  <a:lnTo>
                    <a:pt x="2703350" y="1768416"/>
                  </a:lnTo>
                  <a:lnTo>
                    <a:pt x="2696369" y="1731651"/>
                  </a:lnTo>
                  <a:lnTo>
                    <a:pt x="2687061" y="1692095"/>
                  </a:lnTo>
                  <a:lnTo>
                    <a:pt x="2679616" y="1666965"/>
                  </a:lnTo>
                </a:path>
                <a:path w="7479665" h="2920365">
                  <a:moveTo>
                    <a:pt x="2669377" y="1633458"/>
                  </a:moveTo>
                  <a:lnTo>
                    <a:pt x="2662862" y="1614377"/>
                  </a:lnTo>
                  <a:lnTo>
                    <a:pt x="2648436" y="1576217"/>
                  </a:lnTo>
                  <a:lnTo>
                    <a:pt x="2644713" y="1568306"/>
                  </a:lnTo>
                </a:path>
                <a:path w="7479665" h="2920365">
                  <a:moveTo>
                    <a:pt x="2630751" y="1536195"/>
                  </a:moveTo>
                  <a:lnTo>
                    <a:pt x="2613998" y="1502688"/>
                  </a:lnTo>
                  <a:lnTo>
                    <a:pt x="2598641" y="1474300"/>
                  </a:lnTo>
                </a:path>
                <a:path w="7479665" h="2920365">
                  <a:moveTo>
                    <a:pt x="2580957" y="1444516"/>
                  </a:moveTo>
                  <a:lnTo>
                    <a:pt x="2573511" y="1431951"/>
                  </a:lnTo>
                  <a:lnTo>
                    <a:pt x="2550707" y="1397979"/>
                  </a:lnTo>
                  <a:lnTo>
                    <a:pt x="2541865" y="1386345"/>
                  </a:lnTo>
                </a:path>
                <a:path w="7479665" h="2920365">
                  <a:moveTo>
                    <a:pt x="2520923" y="1358422"/>
                  </a:moveTo>
                  <a:lnTo>
                    <a:pt x="2500912" y="1333758"/>
                  </a:lnTo>
                  <a:lnTo>
                    <a:pt x="2475782" y="1305370"/>
                  </a:lnTo>
                </a:path>
                <a:path w="7479665" h="2920365">
                  <a:moveTo>
                    <a:pt x="2451583" y="1280240"/>
                  </a:moveTo>
                  <a:lnTo>
                    <a:pt x="2445533" y="1274190"/>
                  </a:lnTo>
                  <a:lnTo>
                    <a:pt x="2415749" y="1246268"/>
                  </a:lnTo>
                  <a:lnTo>
                    <a:pt x="2400392" y="1232772"/>
                  </a:lnTo>
                </a:path>
                <a:path w="7479665" h="2920365">
                  <a:moveTo>
                    <a:pt x="2373400" y="1210434"/>
                  </a:moveTo>
                  <a:lnTo>
                    <a:pt x="2352924" y="1194611"/>
                  </a:lnTo>
                  <a:lnTo>
                    <a:pt x="2319882" y="1170877"/>
                  </a:lnTo>
                  <a:lnTo>
                    <a:pt x="2317556" y="1169016"/>
                  </a:lnTo>
                </a:path>
                <a:path w="7479665" h="2920365">
                  <a:moveTo>
                    <a:pt x="2288237" y="1149935"/>
                  </a:moveTo>
                  <a:lnTo>
                    <a:pt x="2285910" y="1148539"/>
                  </a:lnTo>
                  <a:lnTo>
                    <a:pt x="2250542" y="1128063"/>
                  </a:lnTo>
                  <a:lnTo>
                    <a:pt x="2227273" y="1115498"/>
                  </a:lnTo>
                </a:path>
                <a:path w="7479665" h="2920365">
                  <a:moveTo>
                    <a:pt x="2196093" y="1100141"/>
                  </a:moveTo>
                  <a:lnTo>
                    <a:pt x="2177944" y="1091298"/>
                  </a:lnTo>
                  <a:lnTo>
                    <a:pt x="2140249" y="1075941"/>
                  </a:lnTo>
                  <a:lnTo>
                    <a:pt x="2131872" y="1072684"/>
                  </a:lnTo>
                </a:path>
                <a:path w="7479665" h="2920365">
                  <a:moveTo>
                    <a:pt x="2099296" y="1061049"/>
                  </a:moveTo>
                  <a:lnTo>
                    <a:pt x="2062997" y="1049415"/>
                  </a:lnTo>
                  <a:lnTo>
                    <a:pt x="2032282" y="1041038"/>
                  </a:lnTo>
                </a:path>
                <a:path w="7479665" h="2920365">
                  <a:moveTo>
                    <a:pt x="1998310" y="1033127"/>
                  </a:moveTo>
                  <a:lnTo>
                    <a:pt x="1983883" y="1030335"/>
                  </a:lnTo>
                  <a:lnTo>
                    <a:pt x="1943861" y="1023354"/>
                  </a:lnTo>
                  <a:lnTo>
                    <a:pt x="1929435" y="1021493"/>
                  </a:lnTo>
                </a:path>
                <a:path w="7479665" h="2920365">
                  <a:moveTo>
                    <a:pt x="1894997" y="1017304"/>
                  </a:moveTo>
                  <a:lnTo>
                    <a:pt x="1862886" y="1014512"/>
                  </a:lnTo>
                  <a:lnTo>
                    <a:pt x="1825191" y="1013116"/>
                  </a:lnTo>
                </a:path>
                <a:path w="7479665" h="2920365">
                  <a:moveTo>
                    <a:pt x="1790288" y="1013116"/>
                  </a:moveTo>
                  <a:lnTo>
                    <a:pt x="1781446" y="1013581"/>
                  </a:lnTo>
                  <a:lnTo>
                    <a:pt x="1740959" y="1015443"/>
                  </a:lnTo>
                  <a:lnTo>
                    <a:pt x="1720482" y="1017304"/>
                  </a:lnTo>
                </a:path>
                <a:path w="7479665" h="2920365">
                  <a:moveTo>
                    <a:pt x="1686045" y="1021493"/>
                  </a:moveTo>
                  <a:lnTo>
                    <a:pt x="1659984" y="1025216"/>
                  </a:lnTo>
                  <a:lnTo>
                    <a:pt x="1619962" y="1032662"/>
                  </a:lnTo>
                  <a:lnTo>
                    <a:pt x="1545037" y="1048950"/>
                  </a:lnTo>
                </a:path>
                <a:path w="7479665" h="2920365">
                  <a:moveTo>
                    <a:pt x="1510599" y="1055930"/>
                  </a:moveTo>
                  <a:lnTo>
                    <a:pt x="1442655" y="1070357"/>
                  </a:lnTo>
                </a:path>
                <a:path w="7479665" h="2920365">
                  <a:moveTo>
                    <a:pt x="1408217" y="1077803"/>
                  </a:moveTo>
                  <a:lnTo>
                    <a:pt x="1340273" y="1092229"/>
                  </a:lnTo>
                </a:path>
                <a:path w="7479665" h="2920365">
                  <a:moveTo>
                    <a:pt x="1305835" y="1099675"/>
                  </a:moveTo>
                  <a:lnTo>
                    <a:pt x="1237426" y="1114102"/>
                  </a:lnTo>
                </a:path>
                <a:path w="7479665" h="2920365">
                  <a:moveTo>
                    <a:pt x="1203453" y="1121548"/>
                  </a:moveTo>
                  <a:lnTo>
                    <a:pt x="1135044" y="1135974"/>
                  </a:lnTo>
                </a:path>
                <a:path w="7479665" h="2920365">
                  <a:moveTo>
                    <a:pt x="1101071" y="1142955"/>
                  </a:moveTo>
                  <a:lnTo>
                    <a:pt x="1032662" y="1157847"/>
                  </a:lnTo>
                </a:path>
                <a:path w="7479665" h="2920365">
                  <a:moveTo>
                    <a:pt x="998689" y="1164827"/>
                  </a:moveTo>
                  <a:lnTo>
                    <a:pt x="930280" y="1179254"/>
                  </a:lnTo>
                </a:path>
                <a:path w="7479665" h="2920365">
                  <a:moveTo>
                    <a:pt x="896307" y="1186700"/>
                  </a:moveTo>
                  <a:lnTo>
                    <a:pt x="827898" y="1201126"/>
                  </a:lnTo>
                </a:path>
                <a:path w="7479665" h="2920365">
                  <a:moveTo>
                    <a:pt x="793925" y="1208572"/>
                  </a:moveTo>
                  <a:lnTo>
                    <a:pt x="718535" y="1224395"/>
                  </a:lnTo>
                </a:path>
                <a:path w="7479665" h="2920365">
                  <a:moveTo>
                    <a:pt x="6386309" y="19545"/>
                  </a:moveTo>
                  <a:lnTo>
                    <a:pt x="6307661" y="36299"/>
                  </a:lnTo>
                </a:path>
                <a:path w="7479665" h="2920365">
                  <a:moveTo>
                    <a:pt x="6273224" y="43745"/>
                  </a:moveTo>
                  <a:lnTo>
                    <a:pt x="6205279" y="58171"/>
                  </a:lnTo>
                </a:path>
                <a:path w="7479665" h="2920365">
                  <a:moveTo>
                    <a:pt x="6170842" y="65617"/>
                  </a:moveTo>
                  <a:lnTo>
                    <a:pt x="6102897" y="80044"/>
                  </a:lnTo>
                </a:path>
                <a:path w="7479665" h="2920365">
                  <a:moveTo>
                    <a:pt x="6068460" y="87024"/>
                  </a:moveTo>
                  <a:lnTo>
                    <a:pt x="6000515" y="101916"/>
                  </a:lnTo>
                </a:path>
                <a:path w="7479665" h="2920365">
                  <a:moveTo>
                    <a:pt x="5966078" y="108897"/>
                  </a:moveTo>
                  <a:lnTo>
                    <a:pt x="5897668" y="123323"/>
                  </a:lnTo>
                </a:path>
                <a:path w="7479665" h="2920365">
                  <a:moveTo>
                    <a:pt x="5863696" y="130769"/>
                  </a:moveTo>
                  <a:lnTo>
                    <a:pt x="5795286" y="145196"/>
                  </a:lnTo>
                </a:path>
                <a:path w="7479665" h="2920365">
                  <a:moveTo>
                    <a:pt x="5761314" y="152642"/>
                  </a:moveTo>
                  <a:lnTo>
                    <a:pt x="5692904" y="167068"/>
                  </a:lnTo>
                </a:path>
                <a:path w="7479665" h="2920365">
                  <a:moveTo>
                    <a:pt x="5658932" y="174514"/>
                  </a:moveTo>
                  <a:lnTo>
                    <a:pt x="5590522" y="188941"/>
                  </a:lnTo>
                </a:path>
                <a:path w="7479665" h="2920365">
                  <a:moveTo>
                    <a:pt x="5556550" y="195921"/>
                  </a:moveTo>
                  <a:lnTo>
                    <a:pt x="5488140" y="210813"/>
                  </a:lnTo>
                </a:path>
                <a:path w="7479665" h="2920365">
                  <a:moveTo>
                    <a:pt x="5454168" y="217794"/>
                  </a:moveTo>
                  <a:lnTo>
                    <a:pt x="5385758" y="232220"/>
                  </a:lnTo>
                </a:path>
                <a:path w="7479665" h="2920365">
                  <a:moveTo>
                    <a:pt x="5351786" y="239666"/>
                  </a:moveTo>
                  <a:lnTo>
                    <a:pt x="5283376" y="254093"/>
                  </a:lnTo>
                </a:path>
                <a:path w="7479665" h="2920365">
                  <a:moveTo>
                    <a:pt x="5249404" y="261539"/>
                  </a:moveTo>
                  <a:lnTo>
                    <a:pt x="5180994" y="275966"/>
                  </a:lnTo>
                </a:path>
                <a:path w="7479665" h="2920365">
                  <a:moveTo>
                    <a:pt x="5146556" y="283411"/>
                  </a:moveTo>
                  <a:lnTo>
                    <a:pt x="5078612" y="297838"/>
                  </a:lnTo>
                </a:path>
                <a:path w="7479665" h="2920365">
                  <a:moveTo>
                    <a:pt x="5044174" y="304819"/>
                  </a:moveTo>
                  <a:lnTo>
                    <a:pt x="4976230" y="319245"/>
                  </a:lnTo>
                </a:path>
                <a:path w="7479665" h="2920365">
                  <a:moveTo>
                    <a:pt x="4941792" y="326691"/>
                  </a:moveTo>
                  <a:lnTo>
                    <a:pt x="4873848" y="341118"/>
                  </a:lnTo>
                </a:path>
                <a:path w="7479665" h="2920365">
                  <a:moveTo>
                    <a:pt x="4839410" y="348564"/>
                  </a:moveTo>
                  <a:lnTo>
                    <a:pt x="4771000" y="362990"/>
                  </a:lnTo>
                </a:path>
                <a:path w="7479665" h="2920365">
                  <a:moveTo>
                    <a:pt x="4737028" y="370436"/>
                  </a:moveTo>
                  <a:lnTo>
                    <a:pt x="4668618" y="384863"/>
                  </a:lnTo>
                </a:path>
                <a:path w="7479665" h="2920365">
                  <a:moveTo>
                    <a:pt x="4634646" y="391843"/>
                  </a:moveTo>
                  <a:lnTo>
                    <a:pt x="4566236" y="406735"/>
                  </a:lnTo>
                </a:path>
                <a:path w="7479665" h="2920365">
                  <a:moveTo>
                    <a:pt x="4532264" y="413716"/>
                  </a:moveTo>
                  <a:lnTo>
                    <a:pt x="4463854" y="428142"/>
                  </a:lnTo>
                </a:path>
                <a:path w="7479665" h="2920365">
                  <a:moveTo>
                    <a:pt x="4429882" y="435588"/>
                  </a:moveTo>
                  <a:lnTo>
                    <a:pt x="4361472" y="450015"/>
                  </a:lnTo>
                </a:path>
                <a:path w="7479665" h="2920365">
                  <a:moveTo>
                    <a:pt x="4327500" y="457461"/>
                  </a:moveTo>
                  <a:lnTo>
                    <a:pt x="4259090" y="471887"/>
                  </a:lnTo>
                </a:path>
                <a:path w="7479665" h="2920365">
                  <a:moveTo>
                    <a:pt x="4225118" y="479333"/>
                  </a:moveTo>
                  <a:lnTo>
                    <a:pt x="4156708" y="493760"/>
                  </a:lnTo>
                </a:path>
                <a:path w="7479665" h="2920365">
                  <a:moveTo>
                    <a:pt x="4122736" y="500741"/>
                  </a:moveTo>
                  <a:lnTo>
                    <a:pt x="4054326" y="515632"/>
                  </a:lnTo>
                </a:path>
                <a:path w="7479665" h="2920365">
                  <a:moveTo>
                    <a:pt x="4019889" y="522613"/>
                  </a:moveTo>
                  <a:lnTo>
                    <a:pt x="3951945" y="537040"/>
                  </a:lnTo>
                </a:path>
                <a:path w="7479665" h="2920365">
                  <a:moveTo>
                    <a:pt x="3917507" y="544486"/>
                  </a:moveTo>
                  <a:lnTo>
                    <a:pt x="3849563" y="558912"/>
                  </a:lnTo>
                </a:path>
                <a:path w="7479665" h="2920365">
                  <a:moveTo>
                    <a:pt x="3815125" y="566358"/>
                  </a:moveTo>
                  <a:lnTo>
                    <a:pt x="3747181" y="580785"/>
                  </a:lnTo>
                </a:path>
                <a:path w="7479665" h="2920365">
                  <a:moveTo>
                    <a:pt x="3712743" y="587765"/>
                  </a:moveTo>
                  <a:lnTo>
                    <a:pt x="3644333" y="602657"/>
                  </a:lnTo>
                </a:path>
                <a:path w="7479665" h="2920365">
                  <a:moveTo>
                    <a:pt x="3610361" y="609638"/>
                  </a:moveTo>
                  <a:lnTo>
                    <a:pt x="3531713" y="626391"/>
                  </a:lnTo>
                  <a:lnTo>
                    <a:pt x="3492156" y="635699"/>
                  </a:lnTo>
                  <a:lnTo>
                    <a:pt x="3467026" y="643145"/>
                  </a:lnTo>
                </a:path>
                <a:path w="7479665" h="2920365">
                  <a:moveTo>
                    <a:pt x="3433519" y="653383"/>
                  </a:moveTo>
                  <a:lnTo>
                    <a:pt x="3414439" y="659898"/>
                  </a:lnTo>
                  <a:lnTo>
                    <a:pt x="3376278" y="674325"/>
                  </a:lnTo>
                  <a:lnTo>
                    <a:pt x="3368367" y="678048"/>
                  </a:lnTo>
                </a:path>
                <a:path w="7479665" h="2920365">
                  <a:moveTo>
                    <a:pt x="3336256" y="692009"/>
                  </a:moveTo>
                  <a:lnTo>
                    <a:pt x="3302750" y="708762"/>
                  </a:lnTo>
                  <a:lnTo>
                    <a:pt x="3274362" y="724119"/>
                  </a:lnTo>
                </a:path>
                <a:path w="7479665" h="2920365">
                  <a:moveTo>
                    <a:pt x="3244578" y="741804"/>
                  </a:moveTo>
                  <a:lnTo>
                    <a:pt x="3232013" y="749250"/>
                  </a:lnTo>
                  <a:lnTo>
                    <a:pt x="3198041" y="772053"/>
                  </a:lnTo>
                  <a:lnTo>
                    <a:pt x="3186406" y="780895"/>
                  </a:lnTo>
                </a:path>
                <a:path w="7479665" h="2920365">
                  <a:moveTo>
                    <a:pt x="3158484" y="801837"/>
                  </a:moveTo>
                  <a:lnTo>
                    <a:pt x="3133819" y="821848"/>
                  </a:lnTo>
                  <a:lnTo>
                    <a:pt x="3105432" y="846978"/>
                  </a:lnTo>
                </a:path>
                <a:path w="7479665" h="2920365">
                  <a:moveTo>
                    <a:pt x="3080301" y="871177"/>
                  </a:moveTo>
                  <a:lnTo>
                    <a:pt x="3074252" y="877227"/>
                  </a:lnTo>
                  <a:lnTo>
                    <a:pt x="3046329" y="907011"/>
                  </a:lnTo>
                  <a:lnTo>
                    <a:pt x="3032833" y="922368"/>
                  </a:lnTo>
                </a:path>
                <a:path w="7479665" h="2920365">
                  <a:moveTo>
                    <a:pt x="3010496" y="949360"/>
                  </a:moveTo>
                  <a:lnTo>
                    <a:pt x="2994673" y="969836"/>
                  </a:lnTo>
                  <a:lnTo>
                    <a:pt x="2970939" y="1002878"/>
                  </a:lnTo>
                  <a:lnTo>
                    <a:pt x="2969077" y="1005205"/>
                  </a:lnTo>
                </a:path>
                <a:path w="7479665" h="2920365">
                  <a:moveTo>
                    <a:pt x="2949997" y="1034523"/>
                  </a:moveTo>
                  <a:lnTo>
                    <a:pt x="2948601" y="1036850"/>
                  </a:lnTo>
                  <a:lnTo>
                    <a:pt x="2928125" y="1072218"/>
                  </a:lnTo>
                  <a:lnTo>
                    <a:pt x="2915559" y="1095487"/>
                  </a:lnTo>
                </a:path>
                <a:path w="7479665" h="2920365">
                  <a:moveTo>
                    <a:pt x="2900202" y="1126667"/>
                  </a:moveTo>
                  <a:lnTo>
                    <a:pt x="2891360" y="1144816"/>
                  </a:lnTo>
                  <a:lnTo>
                    <a:pt x="2876003" y="1182512"/>
                  </a:lnTo>
                  <a:lnTo>
                    <a:pt x="2872745" y="1190888"/>
                  </a:lnTo>
                </a:path>
                <a:path w="7479665" h="2920365">
                  <a:moveTo>
                    <a:pt x="2861111" y="1223464"/>
                  </a:moveTo>
                  <a:lnTo>
                    <a:pt x="2849477" y="1259763"/>
                  </a:lnTo>
                  <a:lnTo>
                    <a:pt x="2841100" y="1290478"/>
                  </a:lnTo>
                </a:path>
                <a:path w="7479665" h="2920365">
                  <a:moveTo>
                    <a:pt x="2833189" y="1324450"/>
                  </a:moveTo>
                  <a:lnTo>
                    <a:pt x="2830396" y="1338877"/>
                  </a:lnTo>
                  <a:lnTo>
                    <a:pt x="2823416" y="1378899"/>
                  </a:lnTo>
                  <a:lnTo>
                    <a:pt x="2821554" y="1393325"/>
                  </a:lnTo>
                </a:path>
                <a:path w="7479665" h="2920365">
                  <a:moveTo>
                    <a:pt x="2817366" y="1427763"/>
                  </a:moveTo>
                  <a:lnTo>
                    <a:pt x="2814574" y="1459874"/>
                  </a:lnTo>
                  <a:lnTo>
                    <a:pt x="2813177" y="1497569"/>
                  </a:lnTo>
                </a:path>
                <a:path w="7479665" h="2920365">
                  <a:moveTo>
                    <a:pt x="2813643" y="1532472"/>
                  </a:moveTo>
                  <a:lnTo>
                    <a:pt x="2813643" y="1541314"/>
                  </a:lnTo>
                  <a:lnTo>
                    <a:pt x="2815504" y="1581801"/>
                  </a:lnTo>
                  <a:lnTo>
                    <a:pt x="2817366" y="1602278"/>
                  </a:lnTo>
                </a:path>
                <a:path w="7479665" h="2920365">
                  <a:moveTo>
                    <a:pt x="2821554" y="1636715"/>
                  </a:moveTo>
                  <a:lnTo>
                    <a:pt x="2825277" y="1662776"/>
                  </a:lnTo>
                  <a:lnTo>
                    <a:pt x="2832723" y="1702798"/>
                  </a:lnTo>
                  <a:lnTo>
                    <a:pt x="2841565" y="1739097"/>
                  </a:lnTo>
                  <a:lnTo>
                    <a:pt x="2851338" y="1773535"/>
                  </a:lnTo>
                </a:path>
                <a:path w="7479665" h="2920365">
                  <a:moveTo>
                    <a:pt x="2862507" y="1806576"/>
                  </a:moveTo>
                  <a:lnTo>
                    <a:pt x="2863903" y="1809834"/>
                  </a:lnTo>
                  <a:lnTo>
                    <a:pt x="2877399" y="1844737"/>
                  </a:lnTo>
                  <a:lnTo>
                    <a:pt x="2889499" y="1870798"/>
                  </a:lnTo>
                </a:path>
                <a:path w="7479665" h="2920365">
                  <a:moveTo>
                    <a:pt x="2904856" y="1902443"/>
                  </a:moveTo>
                  <a:lnTo>
                    <a:pt x="2909510" y="1911751"/>
                  </a:lnTo>
                  <a:lnTo>
                    <a:pt x="2928125" y="1943861"/>
                  </a:lnTo>
                  <a:lnTo>
                    <a:pt x="2939759" y="1962476"/>
                  </a:lnTo>
                </a:path>
                <a:path w="7479665" h="2920365">
                  <a:moveTo>
                    <a:pt x="2959305" y="1991329"/>
                  </a:moveTo>
                  <a:lnTo>
                    <a:pt x="2969543" y="2005756"/>
                  </a:lnTo>
                  <a:lnTo>
                    <a:pt x="2992346" y="2035074"/>
                  </a:lnTo>
                  <a:lnTo>
                    <a:pt x="3002119" y="2046709"/>
                  </a:lnTo>
                </a:path>
                <a:path w="7479665" h="2920365">
                  <a:moveTo>
                    <a:pt x="3025387" y="2072770"/>
                  </a:moveTo>
                  <a:lnTo>
                    <a:pt x="3042141" y="2090454"/>
                  </a:lnTo>
                  <a:lnTo>
                    <a:pt x="3069132" y="2116049"/>
                  </a:lnTo>
                  <a:lnTo>
                    <a:pt x="3075182" y="2121634"/>
                  </a:lnTo>
                </a:path>
                <a:path w="7479665" h="2920365">
                  <a:moveTo>
                    <a:pt x="3101709" y="2144437"/>
                  </a:moveTo>
                  <a:lnTo>
                    <a:pt x="3126373" y="2163983"/>
                  </a:lnTo>
                  <a:lnTo>
                    <a:pt x="3156157" y="2185855"/>
                  </a:lnTo>
                  <a:lnTo>
                    <a:pt x="3157553" y="2186320"/>
                  </a:lnTo>
                </a:path>
                <a:path w="7479665" h="2920365">
                  <a:moveTo>
                    <a:pt x="3186872" y="2205401"/>
                  </a:moveTo>
                  <a:lnTo>
                    <a:pt x="3187803" y="2205866"/>
                  </a:lnTo>
                  <a:lnTo>
                    <a:pt x="3219913" y="2224481"/>
                  </a:lnTo>
                  <a:lnTo>
                    <a:pt x="3247836" y="2239373"/>
                  </a:lnTo>
                </a:path>
                <a:path w="7479665" h="2920365">
                  <a:moveTo>
                    <a:pt x="3279016" y="2254265"/>
                  </a:moveTo>
                  <a:lnTo>
                    <a:pt x="3286462" y="2257522"/>
                  </a:lnTo>
                  <a:lnTo>
                    <a:pt x="3320899" y="2271484"/>
                  </a:lnTo>
                  <a:lnTo>
                    <a:pt x="3344168" y="2279860"/>
                  </a:lnTo>
                </a:path>
                <a:path w="7479665" h="2920365">
                  <a:moveTo>
                    <a:pt x="3377209" y="2290099"/>
                  </a:moveTo>
                  <a:lnTo>
                    <a:pt x="3391636" y="2294287"/>
                  </a:lnTo>
                  <a:lnTo>
                    <a:pt x="3427935" y="2303594"/>
                  </a:lnTo>
                  <a:lnTo>
                    <a:pt x="3445154" y="2306852"/>
                  </a:lnTo>
                </a:path>
                <a:path w="7479665" h="2920365">
                  <a:moveTo>
                    <a:pt x="3479591" y="2312902"/>
                  </a:moveTo>
                  <a:lnTo>
                    <a:pt x="3500998" y="2316159"/>
                  </a:lnTo>
                  <a:lnTo>
                    <a:pt x="3538228" y="2319882"/>
                  </a:lnTo>
                  <a:lnTo>
                    <a:pt x="3548932" y="2320348"/>
                  </a:lnTo>
                </a:path>
                <a:path w="7479665" h="2920365">
                  <a:moveTo>
                    <a:pt x="3583835" y="2321744"/>
                  </a:moveTo>
                  <a:lnTo>
                    <a:pt x="3612688" y="2321744"/>
                  </a:lnTo>
                  <a:lnTo>
                    <a:pt x="3649918" y="2320348"/>
                  </a:lnTo>
                  <a:lnTo>
                    <a:pt x="3653641" y="2319882"/>
                  </a:lnTo>
                </a:path>
                <a:path w="7479665" h="2920365">
                  <a:moveTo>
                    <a:pt x="3688078" y="2316625"/>
                  </a:moveTo>
                  <a:lnTo>
                    <a:pt x="3723447" y="2311971"/>
                  </a:lnTo>
                  <a:lnTo>
                    <a:pt x="3760211" y="2304991"/>
                  </a:lnTo>
                  <a:lnTo>
                    <a:pt x="3808144" y="2294752"/>
                  </a:lnTo>
                </a:path>
                <a:path w="7479665" h="2920365">
                  <a:moveTo>
                    <a:pt x="3842117" y="2287772"/>
                  </a:moveTo>
                  <a:lnTo>
                    <a:pt x="3910526" y="2272880"/>
                  </a:lnTo>
                </a:path>
                <a:path w="7479665" h="2920365">
                  <a:moveTo>
                    <a:pt x="3944499" y="2265899"/>
                  </a:moveTo>
                  <a:lnTo>
                    <a:pt x="4012908" y="2251473"/>
                  </a:lnTo>
                </a:path>
                <a:path w="7479665" h="2920365">
                  <a:moveTo>
                    <a:pt x="4046881" y="2244027"/>
                  </a:moveTo>
                  <a:lnTo>
                    <a:pt x="4115290" y="2229600"/>
                  </a:lnTo>
                </a:path>
                <a:path w="7479665" h="2920365">
                  <a:moveTo>
                    <a:pt x="4149263" y="2222154"/>
                  </a:moveTo>
                  <a:lnTo>
                    <a:pt x="4217672" y="2207728"/>
                  </a:lnTo>
                </a:path>
                <a:path w="7479665" h="2920365">
                  <a:moveTo>
                    <a:pt x="4251645" y="2200747"/>
                  </a:moveTo>
                  <a:lnTo>
                    <a:pt x="4320054" y="2185855"/>
                  </a:lnTo>
                </a:path>
                <a:path w="7479665" h="2920365">
                  <a:moveTo>
                    <a:pt x="4354492" y="2178874"/>
                  </a:moveTo>
                  <a:lnTo>
                    <a:pt x="4422436" y="2164448"/>
                  </a:lnTo>
                </a:path>
                <a:path w="7479665" h="2920365">
                  <a:moveTo>
                    <a:pt x="4456874" y="2157002"/>
                  </a:moveTo>
                  <a:lnTo>
                    <a:pt x="4524818" y="2142575"/>
                  </a:lnTo>
                </a:path>
                <a:path w="7479665" h="2920365">
                  <a:moveTo>
                    <a:pt x="4559256" y="2135129"/>
                  </a:moveTo>
                  <a:lnTo>
                    <a:pt x="4627200" y="2120703"/>
                  </a:lnTo>
                </a:path>
                <a:path w="7479665" h="2920365">
                  <a:moveTo>
                    <a:pt x="4661638" y="2113257"/>
                  </a:moveTo>
                  <a:lnTo>
                    <a:pt x="4730048" y="2098830"/>
                  </a:lnTo>
                </a:path>
                <a:path w="7479665" h="2920365">
                  <a:moveTo>
                    <a:pt x="4764020" y="2091850"/>
                  </a:moveTo>
                  <a:lnTo>
                    <a:pt x="4832430" y="2076958"/>
                  </a:lnTo>
                </a:path>
                <a:path w="7479665" h="2920365">
                  <a:moveTo>
                    <a:pt x="4866402" y="2069977"/>
                  </a:moveTo>
                  <a:lnTo>
                    <a:pt x="4934812" y="2055551"/>
                  </a:lnTo>
                </a:path>
                <a:path w="7479665" h="2920365">
                  <a:moveTo>
                    <a:pt x="4968784" y="2048105"/>
                  </a:moveTo>
                  <a:lnTo>
                    <a:pt x="5037194" y="2033678"/>
                  </a:lnTo>
                </a:path>
                <a:path w="7479665" h="2920365">
                  <a:moveTo>
                    <a:pt x="5071166" y="2026232"/>
                  </a:moveTo>
                  <a:lnTo>
                    <a:pt x="5139576" y="2011806"/>
                  </a:lnTo>
                </a:path>
                <a:path w="7479665" h="2920365">
                  <a:moveTo>
                    <a:pt x="5173548" y="2004360"/>
                  </a:moveTo>
                  <a:lnTo>
                    <a:pt x="5241958" y="1989933"/>
                  </a:lnTo>
                </a:path>
                <a:path w="7479665" h="2920365">
                  <a:moveTo>
                    <a:pt x="5275930" y="1982953"/>
                  </a:moveTo>
                  <a:lnTo>
                    <a:pt x="5344340" y="1968526"/>
                  </a:lnTo>
                </a:path>
                <a:path w="7479665" h="2920365">
                  <a:moveTo>
                    <a:pt x="5378312" y="1961080"/>
                  </a:moveTo>
                  <a:lnTo>
                    <a:pt x="5446722" y="1946654"/>
                  </a:lnTo>
                </a:path>
                <a:path w="7479665" h="2920365">
                  <a:moveTo>
                    <a:pt x="5481159" y="1939208"/>
                  </a:moveTo>
                  <a:lnTo>
                    <a:pt x="5549104" y="1924781"/>
                  </a:lnTo>
                </a:path>
                <a:path w="7479665" h="2920365">
                  <a:moveTo>
                    <a:pt x="5583541" y="1917335"/>
                  </a:moveTo>
                  <a:lnTo>
                    <a:pt x="5651486" y="1902908"/>
                  </a:lnTo>
                </a:path>
                <a:path w="7479665" h="2920365">
                  <a:moveTo>
                    <a:pt x="5685923" y="1895928"/>
                  </a:moveTo>
                  <a:lnTo>
                    <a:pt x="5753868" y="1881036"/>
                  </a:lnTo>
                </a:path>
                <a:path w="7479665" h="2920365">
                  <a:moveTo>
                    <a:pt x="5788305" y="1874055"/>
                  </a:moveTo>
                  <a:lnTo>
                    <a:pt x="5856250" y="1859629"/>
                  </a:lnTo>
                </a:path>
                <a:path w="7479665" h="2920365">
                  <a:moveTo>
                    <a:pt x="5890687" y="1852183"/>
                  </a:moveTo>
                  <a:lnTo>
                    <a:pt x="5959097" y="1837756"/>
                  </a:lnTo>
                </a:path>
                <a:path w="7479665" h="2920365">
                  <a:moveTo>
                    <a:pt x="5993069" y="1830310"/>
                  </a:moveTo>
                  <a:lnTo>
                    <a:pt x="6061479" y="1815884"/>
                  </a:lnTo>
                </a:path>
                <a:path w="7479665" h="2920365">
                  <a:moveTo>
                    <a:pt x="6095451" y="1808438"/>
                  </a:moveTo>
                  <a:lnTo>
                    <a:pt x="6163861" y="1794011"/>
                  </a:lnTo>
                </a:path>
                <a:path w="7479665" h="2920365">
                  <a:moveTo>
                    <a:pt x="6197833" y="1787031"/>
                  </a:moveTo>
                  <a:lnTo>
                    <a:pt x="6266243" y="1772139"/>
                  </a:lnTo>
                </a:path>
                <a:path w="7479665" h="2920365">
                  <a:moveTo>
                    <a:pt x="6300215" y="1765158"/>
                  </a:moveTo>
                  <a:lnTo>
                    <a:pt x="6368625" y="1750732"/>
                  </a:lnTo>
                </a:path>
                <a:path w="7479665" h="2920365">
                  <a:moveTo>
                    <a:pt x="6402597" y="1743286"/>
                  </a:moveTo>
                  <a:lnTo>
                    <a:pt x="6471007" y="1728859"/>
                  </a:lnTo>
                </a:path>
                <a:path w="7479665" h="2920365">
                  <a:moveTo>
                    <a:pt x="6504979" y="1721413"/>
                  </a:moveTo>
                  <a:lnTo>
                    <a:pt x="6573389" y="1706987"/>
                  </a:lnTo>
                </a:path>
                <a:path w="7479665" h="2920365">
                  <a:moveTo>
                    <a:pt x="6607361" y="1700006"/>
                  </a:moveTo>
                  <a:lnTo>
                    <a:pt x="6675771" y="1685114"/>
                  </a:lnTo>
                </a:path>
                <a:path w="7479665" h="2920365">
                  <a:moveTo>
                    <a:pt x="6710209" y="1678133"/>
                  </a:moveTo>
                  <a:lnTo>
                    <a:pt x="6778153" y="1663707"/>
                  </a:lnTo>
                </a:path>
                <a:path w="7479665" h="2920365">
                  <a:moveTo>
                    <a:pt x="6812591" y="1656261"/>
                  </a:moveTo>
                  <a:lnTo>
                    <a:pt x="6860059" y="1646023"/>
                  </a:lnTo>
                  <a:lnTo>
                    <a:pt x="6896358" y="1637646"/>
                  </a:lnTo>
                  <a:lnTo>
                    <a:pt x="6930795" y="1627408"/>
                  </a:lnTo>
                </a:path>
                <a:path w="7479665" h="2920365">
                  <a:moveTo>
                    <a:pt x="6963837" y="1616239"/>
                  </a:moveTo>
                  <a:lnTo>
                    <a:pt x="6967560" y="1615308"/>
                  </a:lnTo>
                  <a:lnTo>
                    <a:pt x="7001997" y="1601347"/>
                  </a:lnTo>
                  <a:lnTo>
                    <a:pt x="7028523" y="1589713"/>
                  </a:lnTo>
                </a:path>
                <a:path w="7479665" h="2920365">
                  <a:moveTo>
                    <a:pt x="7059703" y="1574355"/>
                  </a:moveTo>
                  <a:lnTo>
                    <a:pt x="7069011" y="1569236"/>
                  </a:lnTo>
                  <a:lnTo>
                    <a:pt x="7101587" y="1551087"/>
                  </a:lnTo>
                  <a:lnTo>
                    <a:pt x="7119736" y="1538987"/>
                  </a:lnTo>
                </a:path>
                <a:path w="7479665" h="2920365">
                  <a:moveTo>
                    <a:pt x="7149055" y="1519441"/>
                  </a:moveTo>
                  <a:lnTo>
                    <a:pt x="7163016" y="1509669"/>
                  </a:lnTo>
                  <a:lnTo>
                    <a:pt x="7192800" y="1486400"/>
                  </a:lnTo>
                  <a:lnTo>
                    <a:pt x="7203969" y="1476627"/>
                  </a:lnTo>
                </a:path>
                <a:path w="7479665" h="2920365">
                  <a:moveTo>
                    <a:pt x="7230030" y="1453358"/>
                  </a:moveTo>
                  <a:lnTo>
                    <a:pt x="7247714" y="1436605"/>
                  </a:lnTo>
                  <a:lnTo>
                    <a:pt x="7273775" y="1410079"/>
                  </a:lnTo>
                  <a:lnTo>
                    <a:pt x="7278894" y="1404029"/>
                  </a:lnTo>
                </a:path>
                <a:path w="7479665" h="2920365">
                  <a:moveTo>
                    <a:pt x="7301697" y="1377503"/>
                  </a:moveTo>
                  <a:lnTo>
                    <a:pt x="7321243" y="1352838"/>
                  </a:lnTo>
                  <a:lnTo>
                    <a:pt x="7343115" y="1322589"/>
                  </a:lnTo>
                  <a:lnTo>
                    <a:pt x="7343581" y="1321658"/>
                  </a:lnTo>
                </a:path>
                <a:path w="7479665" h="2920365">
                  <a:moveTo>
                    <a:pt x="7362661" y="1292339"/>
                  </a:moveTo>
                  <a:lnTo>
                    <a:pt x="7363126" y="1291409"/>
                  </a:lnTo>
                  <a:lnTo>
                    <a:pt x="7382207" y="1259298"/>
                  </a:lnTo>
                  <a:lnTo>
                    <a:pt x="7396633" y="1231376"/>
                  </a:lnTo>
                </a:path>
                <a:path w="7479665" h="2920365">
                  <a:moveTo>
                    <a:pt x="7411525" y="1199730"/>
                  </a:moveTo>
                  <a:lnTo>
                    <a:pt x="7414783" y="1192284"/>
                  </a:lnTo>
                  <a:lnTo>
                    <a:pt x="7428744" y="1157847"/>
                  </a:lnTo>
                  <a:lnTo>
                    <a:pt x="7437121" y="1135044"/>
                  </a:lnTo>
                </a:path>
                <a:path w="7479665" h="2920365">
                  <a:moveTo>
                    <a:pt x="7447824" y="1101537"/>
                  </a:moveTo>
                  <a:lnTo>
                    <a:pt x="7452013" y="1087110"/>
                  </a:lnTo>
                  <a:lnTo>
                    <a:pt x="7460855" y="1051276"/>
                  </a:lnTo>
                  <a:lnTo>
                    <a:pt x="7464112" y="1034058"/>
                  </a:lnTo>
                </a:path>
                <a:path w="7479665" h="2920365">
                  <a:moveTo>
                    <a:pt x="7470162" y="999620"/>
                  </a:moveTo>
                  <a:lnTo>
                    <a:pt x="7473420" y="977748"/>
                  </a:lnTo>
                  <a:lnTo>
                    <a:pt x="7477143" y="940983"/>
                  </a:lnTo>
                  <a:lnTo>
                    <a:pt x="7477608" y="930280"/>
                  </a:lnTo>
                </a:path>
                <a:path w="7479665" h="2920365">
                  <a:moveTo>
                    <a:pt x="7479004" y="895377"/>
                  </a:moveTo>
                  <a:lnTo>
                    <a:pt x="7479470" y="866523"/>
                  </a:lnTo>
                  <a:lnTo>
                    <a:pt x="7477608" y="829294"/>
                  </a:lnTo>
                  <a:lnTo>
                    <a:pt x="7477608" y="825571"/>
                  </a:lnTo>
                </a:path>
                <a:path w="7479665" h="2920365">
                  <a:moveTo>
                    <a:pt x="7474350" y="790668"/>
                  </a:moveTo>
                  <a:lnTo>
                    <a:pt x="7469231" y="755299"/>
                  </a:lnTo>
                  <a:lnTo>
                    <a:pt x="7462251" y="718535"/>
                  </a:lnTo>
                  <a:lnTo>
                    <a:pt x="7452943" y="678978"/>
                  </a:lnTo>
                  <a:lnTo>
                    <a:pt x="7445963" y="653848"/>
                  </a:lnTo>
                </a:path>
                <a:path w="7479665" h="2920365">
                  <a:moveTo>
                    <a:pt x="7435259" y="620341"/>
                  </a:moveTo>
                  <a:lnTo>
                    <a:pt x="7429209" y="601261"/>
                  </a:lnTo>
                  <a:lnTo>
                    <a:pt x="7414317" y="563100"/>
                  </a:lnTo>
                  <a:lnTo>
                    <a:pt x="7411060" y="555189"/>
                  </a:lnTo>
                </a:path>
                <a:path w="7479665" h="2920365">
                  <a:moveTo>
                    <a:pt x="7396633" y="523078"/>
                  </a:moveTo>
                  <a:lnTo>
                    <a:pt x="7380345" y="489572"/>
                  </a:lnTo>
                  <a:lnTo>
                    <a:pt x="7364988" y="461184"/>
                  </a:lnTo>
                </a:path>
                <a:path w="7479665" h="2920365">
                  <a:moveTo>
                    <a:pt x="7346838" y="431400"/>
                  </a:moveTo>
                  <a:lnTo>
                    <a:pt x="7339392" y="418835"/>
                  </a:lnTo>
                  <a:lnTo>
                    <a:pt x="7317055" y="384863"/>
                  </a:lnTo>
                  <a:lnTo>
                    <a:pt x="7308212" y="373228"/>
                  </a:lnTo>
                </a:path>
                <a:path w="7479665" h="2920365">
                  <a:moveTo>
                    <a:pt x="7287271" y="345306"/>
                  </a:moveTo>
                  <a:lnTo>
                    <a:pt x="7266794" y="320641"/>
                  </a:lnTo>
                  <a:lnTo>
                    <a:pt x="7241664" y="292254"/>
                  </a:lnTo>
                </a:path>
                <a:path w="7479665" h="2920365">
                  <a:moveTo>
                    <a:pt x="7217465" y="267123"/>
                  </a:moveTo>
                  <a:lnTo>
                    <a:pt x="7211415" y="261074"/>
                  </a:lnTo>
                  <a:lnTo>
                    <a:pt x="7182096" y="233151"/>
                  </a:lnTo>
                  <a:lnTo>
                    <a:pt x="7166274" y="219655"/>
                  </a:lnTo>
                </a:path>
                <a:path w="7479665" h="2920365">
                  <a:moveTo>
                    <a:pt x="7139748" y="197318"/>
                  </a:moveTo>
                  <a:lnTo>
                    <a:pt x="7119271" y="181495"/>
                  </a:lnTo>
                  <a:lnTo>
                    <a:pt x="7085764" y="157761"/>
                  </a:lnTo>
                  <a:lnTo>
                    <a:pt x="7083437" y="155899"/>
                  </a:lnTo>
                </a:path>
                <a:path w="7479665" h="2920365">
                  <a:moveTo>
                    <a:pt x="7054119" y="136819"/>
                  </a:moveTo>
                  <a:lnTo>
                    <a:pt x="7051792" y="135423"/>
                  </a:lnTo>
                  <a:lnTo>
                    <a:pt x="7016889" y="114947"/>
                  </a:lnTo>
                  <a:lnTo>
                    <a:pt x="6993620" y="102381"/>
                  </a:lnTo>
                </a:path>
                <a:path w="7479665" h="2920365">
                  <a:moveTo>
                    <a:pt x="6962441" y="87024"/>
                  </a:moveTo>
                  <a:lnTo>
                    <a:pt x="6943826" y="78182"/>
                  </a:lnTo>
                  <a:lnTo>
                    <a:pt x="6906130" y="62825"/>
                  </a:lnTo>
                  <a:lnTo>
                    <a:pt x="6898219" y="59567"/>
                  </a:lnTo>
                </a:path>
                <a:path w="7479665" h="2920365">
                  <a:moveTo>
                    <a:pt x="6865178" y="47933"/>
                  </a:moveTo>
                  <a:lnTo>
                    <a:pt x="6829344" y="36299"/>
                  </a:lnTo>
                  <a:lnTo>
                    <a:pt x="6798164" y="27922"/>
                  </a:lnTo>
                </a:path>
                <a:path w="7479665" h="2920365">
                  <a:moveTo>
                    <a:pt x="6764192" y="20011"/>
                  </a:moveTo>
                  <a:lnTo>
                    <a:pt x="6750231" y="17218"/>
                  </a:lnTo>
                  <a:lnTo>
                    <a:pt x="6710209" y="10238"/>
                  </a:lnTo>
                  <a:lnTo>
                    <a:pt x="6695782" y="8376"/>
                  </a:lnTo>
                </a:path>
                <a:path w="7479665" h="2920365">
                  <a:moveTo>
                    <a:pt x="6660879" y="4188"/>
                  </a:moveTo>
                  <a:lnTo>
                    <a:pt x="6629234" y="1396"/>
                  </a:lnTo>
                  <a:lnTo>
                    <a:pt x="6591073" y="0"/>
                  </a:lnTo>
                </a:path>
                <a:path w="7479665" h="2920365">
                  <a:moveTo>
                    <a:pt x="6556170" y="465"/>
                  </a:moveTo>
                  <a:lnTo>
                    <a:pt x="6547793" y="465"/>
                  </a:lnTo>
                  <a:lnTo>
                    <a:pt x="6506841" y="2326"/>
                  </a:lnTo>
                  <a:lnTo>
                    <a:pt x="6486830" y="4653"/>
                  </a:lnTo>
                </a:path>
                <a:path w="7479665" h="2920365">
                  <a:moveTo>
                    <a:pt x="6451927" y="8376"/>
                  </a:moveTo>
                  <a:lnTo>
                    <a:pt x="6425866" y="12099"/>
                  </a:lnTo>
                  <a:lnTo>
                    <a:pt x="6386309" y="19545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224789" y="6901845"/>
              <a:ext cx="3933190" cy="628015"/>
            </a:xfrm>
            <a:custGeom>
              <a:avLst/>
              <a:gdLst/>
              <a:ahLst/>
              <a:cxnLst/>
              <a:rect l="l" t="t" r="r" b="b"/>
              <a:pathLst>
                <a:path w="3933190" h="628015">
                  <a:moveTo>
                    <a:pt x="3933045" y="596243"/>
                  </a:moveTo>
                  <a:lnTo>
                    <a:pt x="3913559" y="551040"/>
                  </a:lnTo>
                  <a:lnTo>
                    <a:pt x="3891981" y="507300"/>
                  </a:lnTo>
                  <a:lnTo>
                    <a:pt x="3868392" y="465066"/>
                  </a:lnTo>
                  <a:lnTo>
                    <a:pt x="3842870" y="424379"/>
                  </a:lnTo>
                  <a:lnTo>
                    <a:pt x="3815492" y="385281"/>
                  </a:lnTo>
                  <a:lnTo>
                    <a:pt x="3786337" y="347815"/>
                  </a:lnTo>
                  <a:lnTo>
                    <a:pt x="3755484" y="312021"/>
                  </a:lnTo>
                  <a:lnTo>
                    <a:pt x="3723012" y="277941"/>
                  </a:lnTo>
                  <a:lnTo>
                    <a:pt x="3688998" y="245618"/>
                  </a:lnTo>
                  <a:lnTo>
                    <a:pt x="3653521" y="215094"/>
                  </a:lnTo>
                  <a:lnTo>
                    <a:pt x="3616659" y="186409"/>
                  </a:lnTo>
                  <a:lnTo>
                    <a:pt x="3578492" y="159607"/>
                  </a:lnTo>
                  <a:lnTo>
                    <a:pt x="3539097" y="134728"/>
                  </a:lnTo>
                  <a:lnTo>
                    <a:pt x="3498553" y="111815"/>
                  </a:lnTo>
                  <a:lnTo>
                    <a:pt x="3456938" y="90909"/>
                  </a:lnTo>
                  <a:lnTo>
                    <a:pt x="3414331" y="72053"/>
                  </a:lnTo>
                  <a:lnTo>
                    <a:pt x="3370810" y="55288"/>
                  </a:lnTo>
                  <a:lnTo>
                    <a:pt x="3326454" y="40656"/>
                  </a:lnTo>
                  <a:lnTo>
                    <a:pt x="3281341" y="28199"/>
                  </a:lnTo>
                  <a:lnTo>
                    <a:pt x="3235550" y="17958"/>
                  </a:lnTo>
                  <a:lnTo>
                    <a:pt x="3189158" y="9976"/>
                  </a:lnTo>
                  <a:lnTo>
                    <a:pt x="3142245" y="4294"/>
                  </a:lnTo>
                  <a:lnTo>
                    <a:pt x="3094889" y="955"/>
                  </a:lnTo>
                  <a:lnTo>
                    <a:pt x="3047168" y="0"/>
                  </a:lnTo>
                  <a:lnTo>
                    <a:pt x="2999161" y="1470"/>
                  </a:lnTo>
                  <a:lnTo>
                    <a:pt x="2950947" y="5408"/>
                  </a:lnTo>
                  <a:lnTo>
                    <a:pt x="2902603" y="11856"/>
                  </a:lnTo>
                  <a:lnTo>
                    <a:pt x="2854208" y="20855"/>
                  </a:lnTo>
                </a:path>
                <a:path w="3933190" h="628015">
                  <a:moveTo>
                    <a:pt x="2854130" y="21037"/>
                  </a:moveTo>
                  <a:lnTo>
                    <a:pt x="0" y="627883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083631" y="5417682"/>
              <a:ext cx="7480300" cy="2920365"/>
            </a:xfrm>
            <a:custGeom>
              <a:avLst/>
              <a:gdLst/>
              <a:ahLst/>
              <a:cxnLst/>
              <a:rect l="l" t="t" r="r" b="b"/>
              <a:pathLst>
                <a:path w="7480300" h="2920365">
                  <a:moveTo>
                    <a:pt x="6386495" y="20196"/>
                  </a:moveTo>
                  <a:lnTo>
                    <a:pt x="3532364" y="627042"/>
                  </a:lnTo>
                </a:path>
                <a:path w="7480300" h="2920365">
                  <a:moveTo>
                    <a:pt x="3532309" y="626410"/>
                  </a:moveTo>
                  <a:lnTo>
                    <a:pt x="3485417" y="637666"/>
                  </a:lnTo>
                  <a:lnTo>
                    <a:pt x="3439681" y="651206"/>
                  </a:lnTo>
                  <a:lnTo>
                    <a:pt x="3395149" y="666956"/>
                  </a:lnTo>
                  <a:lnTo>
                    <a:pt x="3351869" y="684841"/>
                  </a:lnTo>
                  <a:lnTo>
                    <a:pt x="3309889" y="704787"/>
                  </a:lnTo>
                  <a:lnTo>
                    <a:pt x="3269259" y="726720"/>
                  </a:lnTo>
                  <a:lnTo>
                    <a:pt x="3230025" y="750564"/>
                  </a:lnTo>
                  <a:lnTo>
                    <a:pt x="3192237" y="776247"/>
                  </a:lnTo>
                  <a:lnTo>
                    <a:pt x="3155943" y="803693"/>
                  </a:lnTo>
                  <a:lnTo>
                    <a:pt x="3121191" y="832828"/>
                  </a:lnTo>
                  <a:lnTo>
                    <a:pt x="3088030" y="863578"/>
                  </a:lnTo>
                  <a:lnTo>
                    <a:pt x="3056507" y="895867"/>
                  </a:lnTo>
                  <a:lnTo>
                    <a:pt x="3026672" y="929623"/>
                  </a:lnTo>
                  <a:lnTo>
                    <a:pt x="2998572" y="964769"/>
                  </a:lnTo>
                  <a:lnTo>
                    <a:pt x="2972255" y="1001233"/>
                  </a:lnTo>
                  <a:lnTo>
                    <a:pt x="2947771" y="1038939"/>
                  </a:lnTo>
                  <a:lnTo>
                    <a:pt x="2925167" y="1077814"/>
                  </a:lnTo>
                  <a:lnTo>
                    <a:pt x="2904492" y="1117782"/>
                  </a:lnTo>
                  <a:lnTo>
                    <a:pt x="2885794" y="1158769"/>
                  </a:lnTo>
                  <a:lnTo>
                    <a:pt x="2869121" y="1200701"/>
                  </a:lnTo>
                  <a:lnTo>
                    <a:pt x="2854521" y="1243504"/>
                  </a:lnTo>
                  <a:lnTo>
                    <a:pt x="2842044" y="1287103"/>
                  </a:lnTo>
                  <a:lnTo>
                    <a:pt x="2831737" y="1331423"/>
                  </a:lnTo>
                  <a:lnTo>
                    <a:pt x="2823648" y="1376391"/>
                  </a:lnTo>
                  <a:lnTo>
                    <a:pt x="2817827" y="1421932"/>
                  </a:lnTo>
                  <a:lnTo>
                    <a:pt x="2814320" y="1467971"/>
                  </a:lnTo>
                  <a:lnTo>
                    <a:pt x="2813177" y="1514434"/>
                  </a:lnTo>
                  <a:lnTo>
                    <a:pt x="2814446" y="1561247"/>
                  </a:lnTo>
                  <a:lnTo>
                    <a:pt x="2818175" y="1608335"/>
                  </a:lnTo>
                  <a:lnTo>
                    <a:pt x="2824413" y="1655623"/>
                  </a:lnTo>
                  <a:lnTo>
                    <a:pt x="2833207" y="1703039"/>
                  </a:lnTo>
                </a:path>
                <a:path w="7480300" h="2920365">
                  <a:moveTo>
                    <a:pt x="2833252" y="1703435"/>
                  </a:moveTo>
                  <a:lnTo>
                    <a:pt x="2844556" y="1749738"/>
                  </a:lnTo>
                  <a:lnTo>
                    <a:pt x="2858441" y="1794719"/>
                  </a:lnTo>
                  <a:lnTo>
                    <a:pt x="2874810" y="1838318"/>
                  </a:lnTo>
                  <a:lnTo>
                    <a:pt x="2893568" y="1880469"/>
                  </a:lnTo>
                  <a:lnTo>
                    <a:pt x="2914616" y="1921111"/>
                  </a:lnTo>
                  <a:lnTo>
                    <a:pt x="2937858" y="1960180"/>
                  </a:lnTo>
                  <a:lnTo>
                    <a:pt x="2963197" y="1997614"/>
                  </a:lnTo>
                  <a:lnTo>
                    <a:pt x="2990535" y="2033349"/>
                  </a:lnTo>
                  <a:lnTo>
                    <a:pt x="3019776" y="2067322"/>
                  </a:lnTo>
                  <a:lnTo>
                    <a:pt x="3050823" y="2099470"/>
                  </a:lnTo>
                  <a:lnTo>
                    <a:pt x="3083578" y="2129731"/>
                  </a:lnTo>
                  <a:lnTo>
                    <a:pt x="3117944" y="2158041"/>
                  </a:lnTo>
                  <a:lnTo>
                    <a:pt x="3153825" y="2184337"/>
                  </a:lnTo>
                  <a:lnTo>
                    <a:pt x="3191124" y="2208557"/>
                  </a:lnTo>
                  <a:lnTo>
                    <a:pt x="3229743" y="2230637"/>
                  </a:lnTo>
                  <a:lnTo>
                    <a:pt x="3269585" y="2250514"/>
                  </a:lnTo>
                  <a:lnTo>
                    <a:pt x="3310554" y="2268125"/>
                  </a:lnTo>
                  <a:lnTo>
                    <a:pt x="3352552" y="2283408"/>
                  </a:lnTo>
                  <a:lnTo>
                    <a:pt x="3395483" y="2296299"/>
                  </a:lnTo>
                  <a:lnTo>
                    <a:pt x="3439249" y="2306735"/>
                  </a:lnTo>
                  <a:lnTo>
                    <a:pt x="3483753" y="2314654"/>
                  </a:lnTo>
                  <a:lnTo>
                    <a:pt x="3528898" y="2319991"/>
                  </a:lnTo>
                  <a:lnTo>
                    <a:pt x="3574588" y="2322685"/>
                  </a:lnTo>
                  <a:lnTo>
                    <a:pt x="3620724" y="2322673"/>
                  </a:lnTo>
                  <a:lnTo>
                    <a:pt x="3667211" y="2319890"/>
                  </a:lnTo>
                  <a:lnTo>
                    <a:pt x="3713951" y="2314275"/>
                  </a:lnTo>
                  <a:lnTo>
                    <a:pt x="3760847" y="2305764"/>
                  </a:lnTo>
                </a:path>
                <a:path w="7480300" h="2920365">
                  <a:moveTo>
                    <a:pt x="3760397" y="2305642"/>
                  </a:moveTo>
                  <a:lnTo>
                    <a:pt x="6860710" y="1646674"/>
                  </a:lnTo>
                </a:path>
                <a:path w="7480300" h="2920365">
                  <a:moveTo>
                    <a:pt x="6860695" y="1646796"/>
                  </a:moveTo>
                  <a:lnTo>
                    <a:pt x="6906998" y="1635493"/>
                  </a:lnTo>
                  <a:lnTo>
                    <a:pt x="6951979" y="1621608"/>
                  </a:lnTo>
                  <a:lnTo>
                    <a:pt x="6995578" y="1605238"/>
                  </a:lnTo>
                  <a:lnTo>
                    <a:pt x="7037729" y="1586480"/>
                  </a:lnTo>
                  <a:lnTo>
                    <a:pt x="7078371" y="1565432"/>
                  </a:lnTo>
                  <a:lnTo>
                    <a:pt x="7117440" y="1542190"/>
                  </a:lnTo>
                  <a:lnTo>
                    <a:pt x="7154874" y="1516851"/>
                  </a:lnTo>
                  <a:lnTo>
                    <a:pt x="7190608" y="1489513"/>
                  </a:lnTo>
                  <a:lnTo>
                    <a:pt x="7224582" y="1460272"/>
                  </a:lnTo>
                  <a:lnTo>
                    <a:pt x="7256730" y="1429225"/>
                  </a:lnTo>
                  <a:lnTo>
                    <a:pt x="7286991" y="1396470"/>
                  </a:lnTo>
                  <a:lnTo>
                    <a:pt x="7315301" y="1362104"/>
                  </a:lnTo>
                  <a:lnTo>
                    <a:pt x="7341597" y="1326223"/>
                  </a:lnTo>
                  <a:lnTo>
                    <a:pt x="7365817" y="1288924"/>
                  </a:lnTo>
                  <a:lnTo>
                    <a:pt x="7387897" y="1250305"/>
                  </a:lnTo>
                  <a:lnTo>
                    <a:pt x="7407774" y="1210463"/>
                  </a:lnTo>
                  <a:lnTo>
                    <a:pt x="7425385" y="1169494"/>
                  </a:lnTo>
                  <a:lnTo>
                    <a:pt x="7440668" y="1127496"/>
                  </a:lnTo>
                  <a:lnTo>
                    <a:pt x="7453559" y="1084565"/>
                  </a:lnTo>
                  <a:lnTo>
                    <a:pt x="7463995" y="1040800"/>
                  </a:lnTo>
                  <a:lnTo>
                    <a:pt x="7471914" y="996295"/>
                  </a:lnTo>
                  <a:lnTo>
                    <a:pt x="7477251" y="951150"/>
                  </a:lnTo>
                  <a:lnTo>
                    <a:pt x="7479945" y="905461"/>
                  </a:lnTo>
                  <a:lnTo>
                    <a:pt x="7479933" y="859324"/>
                  </a:lnTo>
                  <a:lnTo>
                    <a:pt x="7477150" y="812837"/>
                  </a:lnTo>
                  <a:lnTo>
                    <a:pt x="7471535" y="766097"/>
                  </a:lnTo>
                  <a:lnTo>
                    <a:pt x="7463024" y="719201"/>
                  </a:lnTo>
                </a:path>
                <a:path w="7480300" h="2920365">
                  <a:moveTo>
                    <a:pt x="7463069" y="719132"/>
                  </a:moveTo>
                  <a:lnTo>
                    <a:pt x="7451813" y="672240"/>
                  </a:lnTo>
                  <a:lnTo>
                    <a:pt x="7438273" y="626503"/>
                  </a:lnTo>
                  <a:lnTo>
                    <a:pt x="7422524" y="581971"/>
                  </a:lnTo>
                  <a:lnTo>
                    <a:pt x="7404638" y="538691"/>
                  </a:lnTo>
                  <a:lnTo>
                    <a:pt x="7384692" y="496711"/>
                  </a:lnTo>
                  <a:lnTo>
                    <a:pt x="7362759" y="456081"/>
                  </a:lnTo>
                  <a:lnTo>
                    <a:pt x="7338915" y="416847"/>
                  </a:lnTo>
                  <a:lnTo>
                    <a:pt x="7313232" y="379060"/>
                  </a:lnTo>
                  <a:lnTo>
                    <a:pt x="7285786" y="342765"/>
                  </a:lnTo>
                  <a:lnTo>
                    <a:pt x="7256651" y="308014"/>
                  </a:lnTo>
                  <a:lnTo>
                    <a:pt x="7225901" y="274852"/>
                  </a:lnTo>
                  <a:lnTo>
                    <a:pt x="7193612" y="243330"/>
                  </a:lnTo>
                  <a:lnTo>
                    <a:pt x="7159856" y="213494"/>
                  </a:lnTo>
                  <a:lnTo>
                    <a:pt x="7124709" y="185394"/>
                  </a:lnTo>
                  <a:lnTo>
                    <a:pt x="7088246" y="159078"/>
                  </a:lnTo>
                  <a:lnTo>
                    <a:pt x="7050540" y="134593"/>
                  </a:lnTo>
                  <a:lnTo>
                    <a:pt x="7011665" y="111989"/>
                  </a:lnTo>
                  <a:lnTo>
                    <a:pt x="6971697" y="91314"/>
                  </a:lnTo>
                  <a:lnTo>
                    <a:pt x="6930710" y="72616"/>
                  </a:lnTo>
                  <a:lnTo>
                    <a:pt x="6888778" y="55943"/>
                  </a:lnTo>
                  <a:lnTo>
                    <a:pt x="6845975" y="41344"/>
                  </a:lnTo>
                  <a:lnTo>
                    <a:pt x="6802376" y="28866"/>
                  </a:lnTo>
                  <a:lnTo>
                    <a:pt x="6758056" y="18559"/>
                  </a:lnTo>
                  <a:lnTo>
                    <a:pt x="6713088" y="10471"/>
                  </a:lnTo>
                  <a:lnTo>
                    <a:pt x="6667547" y="4649"/>
                  </a:lnTo>
                  <a:lnTo>
                    <a:pt x="6621508" y="1142"/>
                  </a:lnTo>
                  <a:lnTo>
                    <a:pt x="6575045" y="0"/>
                  </a:lnTo>
                  <a:lnTo>
                    <a:pt x="6528232" y="1268"/>
                  </a:lnTo>
                  <a:lnTo>
                    <a:pt x="6481144" y="4997"/>
                  </a:lnTo>
                  <a:lnTo>
                    <a:pt x="6433855" y="11235"/>
                  </a:lnTo>
                  <a:lnTo>
                    <a:pt x="6386440" y="20029"/>
                  </a:lnTo>
                </a:path>
                <a:path w="7480300" h="2920365">
                  <a:moveTo>
                    <a:pt x="2094813" y="2659912"/>
                  </a:moveTo>
                  <a:lnTo>
                    <a:pt x="2141116" y="2648609"/>
                  </a:lnTo>
                  <a:lnTo>
                    <a:pt x="2186098" y="2634724"/>
                  </a:lnTo>
                  <a:lnTo>
                    <a:pt x="2229696" y="2618354"/>
                  </a:lnTo>
                  <a:lnTo>
                    <a:pt x="2271847" y="2599597"/>
                  </a:lnTo>
                  <a:lnTo>
                    <a:pt x="2312489" y="2578548"/>
                  </a:lnTo>
                  <a:lnTo>
                    <a:pt x="2351558" y="2555306"/>
                  </a:lnTo>
                  <a:lnTo>
                    <a:pt x="2388992" y="2529968"/>
                  </a:lnTo>
                  <a:lnTo>
                    <a:pt x="2424727" y="2502629"/>
                  </a:lnTo>
                  <a:lnTo>
                    <a:pt x="2458700" y="2473388"/>
                  </a:lnTo>
                  <a:lnTo>
                    <a:pt x="2490848" y="2442342"/>
                  </a:lnTo>
                  <a:lnTo>
                    <a:pt x="2521109" y="2409587"/>
                  </a:lnTo>
                  <a:lnTo>
                    <a:pt x="2549419" y="2375220"/>
                  </a:lnTo>
                  <a:lnTo>
                    <a:pt x="2575715" y="2339339"/>
                  </a:lnTo>
                  <a:lnTo>
                    <a:pt x="2599935" y="2302041"/>
                  </a:lnTo>
                  <a:lnTo>
                    <a:pt x="2622015" y="2263422"/>
                  </a:lnTo>
                  <a:lnTo>
                    <a:pt x="2641892" y="2223579"/>
                  </a:lnTo>
                  <a:lnTo>
                    <a:pt x="2659503" y="2182610"/>
                  </a:lnTo>
                  <a:lnTo>
                    <a:pt x="2674786" y="2140612"/>
                  </a:lnTo>
                  <a:lnTo>
                    <a:pt x="2687677" y="2097682"/>
                  </a:lnTo>
                  <a:lnTo>
                    <a:pt x="2698113" y="2053916"/>
                  </a:lnTo>
                  <a:lnTo>
                    <a:pt x="2706032" y="2009412"/>
                  </a:lnTo>
                  <a:lnTo>
                    <a:pt x="2711369" y="1964267"/>
                  </a:lnTo>
                  <a:lnTo>
                    <a:pt x="2714063" y="1918577"/>
                  </a:lnTo>
                  <a:lnTo>
                    <a:pt x="2714051" y="1872440"/>
                  </a:lnTo>
                  <a:lnTo>
                    <a:pt x="2711268" y="1825953"/>
                  </a:lnTo>
                  <a:lnTo>
                    <a:pt x="2705653" y="1779213"/>
                  </a:lnTo>
                  <a:lnTo>
                    <a:pt x="2697142" y="1732317"/>
                  </a:lnTo>
                </a:path>
                <a:path w="7480300" h="2920365">
                  <a:moveTo>
                    <a:pt x="2697187" y="1732248"/>
                  </a:moveTo>
                  <a:lnTo>
                    <a:pt x="2685931" y="1685356"/>
                  </a:lnTo>
                  <a:lnTo>
                    <a:pt x="2672391" y="1639620"/>
                  </a:lnTo>
                  <a:lnTo>
                    <a:pt x="2656642" y="1595087"/>
                  </a:lnTo>
                  <a:lnTo>
                    <a:pt x="2638757" y="1551807"/>
                  </a:lnTo>
                  <a:lnTo>
                    <a:pt x="2618810" y="1509828"/>
                  </a:lnTo>
                  <a:lnTo>
                    <a:pt x="2596878" y="1469197"/>
                  </a:lnTo>
                  <a:lnTo>
                    <a:pt x="2573033" y="1429964"/>
                  </a:lnTo>
                  <a:lnTo>
                    <a:pt x="2547350" y="1392176"/>
                  </a:lnTo>
                  <a:lnTo>
                    <a:pt x="2519904" y="1355882"/>
                  </a:lnTo>
                  <a:lnTo>
                    <a:pt x="2490769" y="1321130"/>
                  </a:lnTo>
                  <a:lnTo>
                    <a:pt x="2460019" y="1287969"/>
                  </a:lnTo>
                  <a:lnTo>
                    <a:pt x="2427730" y="1256446"/>
                  </a:lnTo>
                  <a:lnTo>
                    <a:pt x="2393974" y="1226610"/>
                  </a:lnTo>
                  <a:lnTo>
                    <a:pt x="2358828" y="1198510"/>
                  </a:lnTo>
                  <a:lnTo>
                    <a:pt x="2322364" y="1172194"/>
                  </a:lnTo>
                  <a:lnTo>
                    <a:pt x="2284658" y="1147710"/>
                  </a:lnTo>
                  <a:lnTo>
                    <a:pt x="2245783" y="1125106"/>
                  </a:lnTo>
                  <a:lnTo>
                    <a:pt x="2205815" y="1104431"/>
                  </a:lnTo>
                  <a:lnTo>
                    <a:pt x="2164828" y="1085732"/>
                  </a:lnTo>
                  <a:lnTo>
                    <a:pt x="2122896" y="1069059"/>
                  </a:lnTo>
                  <a:lnTo>
                    <a:pt x="2080093" y="1054460"/>
                  </a:lnTo>
                  <a:lnTo>
                    <a:pt x="2036494" y="1041983"/>
                  </a:lnTo>
                  <a:lnTo>
                    <a:pt x="1992174" y="1031676"/>
                  </a:lnTo>
                  <a:lnTo>
                    <a:pt x="1947206" y="1023587"/>
                  </a:lnTo>
                  <a:lnTo>
                    <a:pt x="1901665" y="1017766"/>
                  </a:lnTo>
                  <a:lnTo>
                    <a:pt x="1855626" y="1014259"/>
                  </a:lnTo>
                  <a:lnTo>
                    <a:pt x="1809163" y="1013116"/>
                  </a:lnTo>
                  <a:lnTo>
                    <a:pt x="1762350" y="1014385"/>
                  </a:lnTo>
                  <a:lnTo>
                    <a:pt x="1715262" y="1018114"/>
                  </a:lnTo>
                  <a:lnTo>
                    <a:pt x="1667974" y="1024352"/>
                  </a:lnTo>
                  <a:lnTo>
                    <a:pt x="1620558" y="1033146"/>
                  </a:lnTo>
                </a:path>
                <a:path w="7480300" h="2920365">
                  <a:moveTo>
                    <a:pt x="1620148" y="1033313"/>
                  </a:moveTo>
                  <a:lnTo>
                    <a:pt x="719186" y="1225046"/>
                  </a:lnTo>
                </a:path>
                <a:path w="7480300" h="2920365">
                  <a:moveTo>
                    <a:pt x="719131" y="1224414"/>
                  </a:moveTo>
                  <a:lnTo>
                    <a:pt x="672239" y="1235670"/>
                  </a:lnTo>
                  <a:lnTo>
                    <a:pt x="626503" y="1249210"/>
                  </a:lnTo>
                  <a:lnTo>
                    <a:pt x="581971" y="1264960"/>
                  </a:lnTo>
                  <a:lnTo>
                    <a:pt x="538691" y="1282845"/>
                  </a:lnTo>
                  <a:lnTo>
                    <a:pt x="496711" y="1302791"/>
                  </a:lnTo>
                  <a:lnTo>
                    <a:pt x="456081" y="1324723"/>
                  </a:lnTo>
                  <a:lnTo>
                    <a:pt x="416847" y="1348568"/>
                  </a:lnTo>
                  <a:lnTo>
                    <a:pt x="379059" y="1374251"/>
                  </a:lnTo>
                  <a:lnTo>
                    <a:pt x="342765" y="1401697"/>
                  </a:lnTo>
                  <a:lnTo>
                    <a:pt x="308013" y="1430832"/>
                  </a:lnTo>
                  <a:lnTo>
                    <a:pt x="274852" y="1461582"/>
                  </a:lnTo>
                  <a:lnTo>
                    <a:pt x="243329" y="1493871"/>
                  </a:lnTo>
                  <a:lnTo>
                    <a:pt x="213494" y="1527627"/>
                  </a:lnTo>
                  <a:lnTo>
                    <a:pt x="185394" y="1562773"/>
                  </a:lnTo>
                  <a:lnTo>
                    <a:pt x="159077" y="1599237"/>
                  </a:lnTo>
                  <a:lnTo>
                    <a:pt x="134593" y="1636943"/>
                  </a:lnTo>
                  <a:lnTo>
                    <a:pt x="111989" y="1675818"/>
                  </a:lnTo>
                  <a:lnTo>
                    <a:pt x="91314" y="1715786"/>
                  </a:lnTo>
                  <a:lnTo>
                    <a:pt x="72616" y="1756773"/>
                  </a:lnTo>
                  <a:lnTo>
                    <a:pt x="55943" y="1798705"/>
                  </a:lnTo>
                  <a:lnTo>
                    <a:pt x="41343" y="1841508"/>
                  </a:lnTo>
                  <a:lnTo>
                    <a:pt x="28866" y="1885107"/>
                  </a:lnTo>
                  <a:lnTo>
                    <a:pt x="18559" y="1929427"/>
                  </a:lnTo>
                  <a:lnTo>
                    <a:pt x="10470" y="1974395"/>
                  </a:lnTo>
                  <a:lnTo>
                    <a:pt x="4649" y="2019936"/>
                  </a:lnTo>
                  <a:lnTo>
                    <a:pt x="1142" y="2065975"/>
                  </a:lnTo>
                  <a:lnTo>
                    <a:pt x="0" y="2112438"/>
                  </a:lnTo>
                  <a:lnTo>
                    <a:pt x="1268" y="2159251"/>
                  </a:lnTo>
                  <a:lnTo>
                    <a:pt x="4998" y="2206339"/>
                  </a:lnTo>
                  <a:lnTo>
                    <a:pt x="11235" y="2253627"/>
                  </a:lnTo>
                  <a:lnTo>
                    <a:pt x="20029" y="2301043"/>
                  </a:lnTo>
                </a:path>
                <a:path w="7480300" h="2920365">
                  <a:moveTo>
                    <a:pt x="20074" y="2300974"/>
                  </a:moveTo>
                  <a:lnTo>
                    <a:pt x="31378" y="2347276"/>
                  </a:lnTo>
                  <a:lnTo>
                    <a:pt x="45263" y="2392258"/>
                  </a:lnTo>
                  <a:lnTo>
                    <a:pt x="61633" y="2435856"/>
                  </a:lnTo>
                  <a:lnTo>
                    <a:pt x="80390" y="2478008"/>
                  </a:lnTo>
                  <a:lnTo>
                    <a:pt x="101438" y="2518650"/>
                  </a:lnTo>
                  <a:lnTo>
                    <a:pt x="124680" y="2557719"/>
                  </a:lnTo>
                  <a:lnTo>
                    <a:pt x="150019" y="2595152"/>
                  </a:lnTo>
                  <a:lnTo>
                    <a:pt x="177357" y="2630887"/>
                  </a:lnTo>
                  <a:lnTo>
                    <a:pt x="206598" y="2664860"/>
                  </a:lnTo>
                  <a:lnTo>
                    <a:pt x="237645" y="2697009"/>
                  </a:lnTo>
                  <a:lnTo>
                    <a:pt x="270400" y="2727269"/>
                  </a:lnTo>
                  <a:lnTo>
                    <a:pt x="304766" y="2755580"/>
                  </a:lnTo>
                  <a:lnTo>
                    <a:pt x="340648" y="2781876"/>
                  </a:lnTo>
                  <a:lnTo>
                    <a:pt x="377946" y="2806095"/>
                  </a:lnTo>
                  <a:lnTo>
                    <a:pt x="416565" y="2828175"/>
                  </a:lnTo>
                  <a:lnTo>
                    <a:pt x="456408" y="2848052"/>
                  </a:lnTo>
                  <a:lnTo>
                    <a:pt x="497376" y="2865664"/>
                  </a:lnTo>
                  <a:lnTo>
                    <a:pt x="539374" y="2880947"/>
                  </a:lnTo>
                  <a:lnTo>
                    <a:pt x="582305" y="2893838"/>
                  </a:lnTo>
                  <a:lnTo>
                    <a:pt x="626071" y="2904274"/>
                  </a:lnTo>
                  <a:lnTo>
                    <a:pt x="670575" y="2912192"/>
                  </a:lnTo>
                  <a:lnTo>
                    <a:pt x="715720" y="2917530"/>
                  </a:lnTo>
                  <a:lnTo>
                    <a:pt x="761410" y="2920224"/>
                  </a:lnTo>
                  <a:lnTo>
                    <a:pt x="807546" y="2920211"/>
                  </a:lnTo>
                  <a:lnTo>
                    <a:pt x="854033" y="2917429"/>
                  </a:lnTo>
                  <a:lnTo>
                    <a:pt x="900773" y="2911813"/>
                  </a:lnTo>
                  <a:lnTo>
                    <a:pt x="947669" y="2903302"/>
                  </a:lnTo>
                </a:path>
                <a:path w="7480300" h="2920365">
                  <a:moveTo>
                    <a:pt x="947219" y="2903646"/>
                  </a:moveTo>
                  <a:lnTo>
                    <a:pt x="2094362" y="2659790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76" name="object 2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36171" y="9091985"/>
              <a:ext cx="275466" cy="85128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4598277" y="9152484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4543396" y="920277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4202243" y="9236717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4147365" y="928701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3806212" y="932048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3751332" y="937124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3410179" y="9404716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3355300" y="945547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3014147" y="948894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959268" y="953971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618115" y="957318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563236" y="962394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222083" y="965741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2167203" y="970770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1826050" y="974164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771172" y="979194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430019" y="982587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375139" y="987617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033986" y="991011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79107" y="996040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37954" y="999434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583075" y="1004463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0241922" y="1007811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0187043" y="1012887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845890" y="1016234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791010" y="1021310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449857" y="1024657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394979" y="1029733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53826" y="1033080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998946" y="1038156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657793" y="1041504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602914" y="1046533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261761" y="1049927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206882" y="1054956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865729" y="1058350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810850" y="1063380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469697" y="1066773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14818" y="1071803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73665" y="1075197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018786" y="1080226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677633" y="10835737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622753" y="1088649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281600" y="1091997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226721" y="1097073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885568" y="11004202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830689" y="1105496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489536" y="11088434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434657" y="1113919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47842" y="11172667"/>
              <a:ext cx="487680" cy="104139"/>
            </a:xfrm>
            <a:custGeom>
              <a:avLst/>
              <a:gdLst/>
              <a:ahLst/>
              <a:cxnLst/>
              <a:rect l="l" t="t" r="r" b="b"/>
              <a:pathLst>
                <a:path w="487679" h="104140">
                  <a:moveTo>
                    <a:pt x="487245" y="0"/>
                  </a:moveTo>
                  <a:lnTo>
                    <a:pt x="214071" y="58171"/>
                  </a:lnTo>
                  <a:lnTo>
                    <a:pt x="0" y="10377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26" name="object 32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638884" y="8400012"/>
              <a:ext cx="71167" cy="209847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5591382" y="8062116"/>
              <a:ext cx="73025" cy="341630"/>
            </a:xfrm>
            <a:custGeom>
              <a:avLst/>
              <a:gdLst/>
              <a:ahLst/>
              <a:cxnLst/>
              <a:rect l="l" t="t" r="r" b="b"/>
              <a:pathLst>
                <a:path w="73025" h="341629">
                  <a:moveTo>
                    <a:pt x="72598" y="341583"/>
                  </a:moveTo>
                  <a:lnTo>
                    <a:pt x="14426" y="68409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5557909" y="800677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21799" y="114"/>
                  </a:move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507148" y="7666083"/>
              <a:ext cx="73025" cy="341630"/>
            </a:xfrm>
            <a:custGeom>
              <a:avLst/>
              <a:gdLst/>
              <a:ahLst/>
              <a:cxnLst/>
              <a:rect l="l" t="t" r="r" b="b"/>
              <a:pathLst>
                <a:path w="73025" h="341629">
                  <a:moveTo>
                    <a:pt x="72598" y="341583"/>
                  </a:moveTo>
                  <a:lnTo>
                    <a:pt x="14426" y="68409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473676" y="761073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21799" y="114"/>
                  </a:move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405697" y="7190007"/>
              <a:ext cx="90170" cy="421640"/>
            </a:xfrm>
            <a:custGeom>
              <a:avLst/>
              <a:gdLst/>
              <a:ahLst/>
              <a:cxnLst/>
              <a:rect l="l" t="t" r="r" b="b"/>
              <a:pathLst>
                <a:path w="90169" h="421640">
                  <a:moveTo>
                    <a:pt x="89816" y="421627"/>
                  </a:moveTo>
                  <a:lnTo>
                    <a:pt x="31645" y="14845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32" name="object 3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205122" y="8917007"/>
              <a:ext cx="184750" cy="18149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5377775" y="8606602"/>
              <a:ext cx="329565" cy="322580"/>
            </a:xfrm>
            <a:custGeom>
              <a:avLst/>
              <a:gdLst/>
              <a:ahLst/>
              <a:cxnLst/>
              <a:rect l="l" t="t" r="r" b="b"/>
              <a:pathLst>
                <a:path w="329565" h="322579">
                  <a:moveTo>
                    <a:pt x="0" y="322503"/>
                  </a:moveTo>
                  <a:lnTo>
                    <a:pt x="199644" y="127046"/>
                  </a:lnTo>
                  <a:lnTo>
                    <a:pt x="3290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546225" y="3058894"/>
              <a:ext cx="12541885" cy="7767955"/>
            </a:xfrm>
            <a:custGeom>
              <a:avLst/>
              <a:gdLst/>
              <a:ahLst/>
              <a:cxnLst/>
              <a:rect l="l" t="t" r="r" b="b"/>
              <a:pathLst>
                <a:path w="12541885" h="7767955">
                  <a:moveTo>
                    <a:pt x="10818984" y="4277473"/>
                  </a:moveTo>
                  <a:lnTo>
                    <a:pt x="10818984" y="4273489"/>
                  </a:lnTo>
                  <a:lnTo>
                    <a:pt x="10815754" y="4270259"/>
                  </a:lnTo>
                  <a:lnTo>
                    <a:pt x="10811771" y="4270259"/>
                  </a:lnTo>
                  <a:lnTo>
                    <a:pt x="10807788" y="4270259"/>
                  </a:lnTo>
                  <a:lnTo>
                    <a:pt x="10804558" y="4273489"/>
                  </a:lnTo>
                  <a:lnTo>
                    <a:pt x="10804558" y="4277473"/>
                  </a:lnTo>
                  <a:lnTo>
                    <a:pt x="10804558" y="4281457"/>
                  </a:lnTo>
                  <a:lnTo>
                    <a:pt x="10807788" y="4284686"/>
                  </a:lnTo>
                  <a:lnTo>
                    <a:pt x="10811771" y="4284686"/>
                  </a:lnTo>
                  <a:lnTo>
                    <a:pt x="10815754" y="4284686"/>
                  </a:lnTo>
                  <a:lnTo>
                    <a:pt x="10818984" y="4281457"/>
                  </a:lnTo>
                  <a:lnTo>
                    <a:pt x="10818984" y="4277473"/>
                  </a:lnTo>
                </a:path>
                <a:path w="12541885" h="7767955">
                  <a:moveTo>
                    <a:pt x="10006443" y="3511004"/>
                  </a:moveTo>
                  <a:lnTo>
                    <a:pt x="10006443" y="3507020"/>
                  </a:lnTo>
                  <a:lnTo>
                    <a:pt x="10003214" y="3503791"/>
                  </a:lnTo>
                  <a:lnTo>
                    <a:pt x="9999230" y="3503791"/>
                  </a:lnTo>
                  <a:lnTo>
                    <a:pt x="9995246" y="3503791"/>
                  </a:lnTo>
                  <a:lnTo>
                    <a:pt x="9992017" y="3507020"/>
                  </a:lnTo>
                  <a:lnTo>
                    <a:pt x="9992017" y="3511004"/>
                  </a:lnTo>
                  <a:lnTo>
                    <a:pt x="9992017" y="3514988"/>
                  </a:lnTo>
                  <a:lnTo>
                    <a:pt x="9995246" y="3518217"/>
                  </a:lnTo>
                  <a:lnTo>
                    <a:pt x="9999230" y="3518217"/>
                  </a:lnTo>
                  <a:lnTo>
                    <a:pt x="10003214" y="3518217"/>
                  </a:lnTo>
                  <a:lnTo>
                    <a:pt x="10006443" y="3514988"/>
                  </a:lnTo>
                  <a:lnTo>
                    <a:pt x="10006443" y="3511004"/>
                  </a:lnTo>
                </a:path>
                <a:path w="12541885" h="7767955">
                  <a:moveTo>
                    <a:pt x="6291838" y="6980"/>
                  </a:moveTo>
                  <a:lnTo>
                    <a:pt x="6291838" y="5584"/>
                  </a:lnTo>
                  <a:lnTo>
                    <a:pt x="6291373" y="4188"/>
                  </a:lnTo>
                  <a:lnTo>
                    <a:pt x="6290908" y="3257"/>
                  </a:lnTo>
                  <a:lnTo>
                    <a:pt x="6289977" y="2326"/>
                  </a:lnTo>
                  <a:lnTo>
                    <a:pt x="6289046" y="1396"/>
                  </a:lnTo>
                  <a:lnTo>
                    <a:pt x="6287650" y="465"/>
                  </a:lnTo>
                  <a:lnTo>
                    <a:pt x="6286719" y="0"/>
                  </a:lnTo>
                  <a:lnTo>
                    <a:pt x="6285323" y="0"/>
                  </a:lnTo>
                  <a:lnTo>
                    <a:pt x="6283927" y="0"/>
                  </a:lnTo>
                  <a:lnTo>
                    <a:pt x="6278343" y="5119"/>
                  </a:lnTo>
                  <a:lnTo>
                    <a:pt x="6277877" y="6515"/>
                  </a:lnTo>
                  <a:lnTo>
                    <a:pt x="6277877" y="7445"/>
                  </a:lnTo>
                  <a:lnTo>
                    <a:pt x="6278343" y="8842"/>
                  </a:lnTo>
                  <a:lnTo>
                    <a:pt x="6278808" y="10238"/>
                  </a:lnTo>
                  <a:lnTo>
                    <a:pt x="6283927" y="13961"/>
                  </a:lnTo>
                  <a:lnTo>
                    <a:pt x="6285323" y="13961"/>
                  </a:lnTo>
                  <a:lnTo>
                    <a:pt x="6286719" y="13961"/>
                  </a:lnTo>
                  <a:lnTo>
                    <a:pt x="6287650" y="13495"/>
                  </a:lnTo>
                  <a:lnTo>
                    <a:pt x="6289046" y="12565"/>
                  </a:lnTo>
                  <a:lnTo>
                    <a:pt x="6289977" y="11634"/>
                  </a:lnTo>
                  <a:lnTo>
                    <a:pt x="6290908" y="10703"/>
                  </a:lnTo>
                  <a:lnTo>
                    <a:pt x="6291373" y="9772"/>
                  </a:lnTo>
                  <a:lnTo>
                    <a:pt x="6291838" y="8376"/>
                  </a:lnTo>
                  <a:lnTo>
                    <a:pt x="6291838" y="6980"/>
                  </a:lnTo>
                </a:path>
                <a:path w="12541885" h="7767955">
                  <a:moveTo>
                    <a:pt x="8526558" y="2114420"/>
                  </a:moveTo>
                  <a:lnTo>
                    <a:pt x="8526558" y="2110437"/>
                  </a:lnTo>
                  <a:lnTo>
                    <a:pt x="8523329" y="2107207"/>
                  </a:lnTo>
                  <a:lnTo>
                    <a:pt x="8519345" y="2107207"/>
                  </a:lnTo>
                  <a:lnTo>
                    <a:pt x="8515361" y="2107207"/>
                  </a:lnTo>
                  <a:lnTo>
                    <a:pt x="8512132" y="2110437"/>
                  </a:lnTo>
                  <a:lnTo>
                    <a:pt x="8512132" y="2114420"/>
                  </a:lnTo>
                  <a:lnTo>
                    <a:pt x="8512132" y="2118404"/>
                  </a:lnTo>
                  <a:lnTo>
                    <a:pt x="8515361" y="2121634"/>
                  </a:lnTo>
                  <a:lnTo>
                    <a:pt x="8519345" y="2121634"/>
                  </a:lnTo>
                  <a:lnTo>
                    <a:pt x="8523329" y="2121634"/>
                  </a:lnTo>
                  <a:lnTo>
                    <a:pt x="8526558" y="2118404"/>
                  </a:lnTo>
                  <a:lnTo>
                    <a:pt x="8526558" y="2114420"/>
                  </a:lnTo>
                </a:path>
                <a:path w="12541885" h="7767955">
                  <a:moveTo>
                    <a:pt x="10811538" y="4277705"/>
                  </a:moveTo>
                  <a:lnTo>
                    <a:pt x="10848303" y="5030678"/>
                  </a:lnTo>
                  <a:lnTo>
                    <a:pt x="12541328" y="4884086"/>
                  </a:lnTo>
                </a:path>
                <a:path w="12541885" h="7767955">
                  <a:moveTo>
                    <a:pt x="10848303" y="5030678"/>
                  </a:moveTo>
                  <a:lnTo>
                    <a:pt x="10935793" y="5442999"/>
                  </a:lnTo>
                  <a:lnTo>
                    <a:pt x="0" y="7767535"/>
                  </a:lnTo>
                </a:path>
                <a:path w="12541885" h="7767955">
                  <a:moveTo>
                    <a:pt x="6678563" y="4470835"/>
                  </a:moveTo>
                  <a:lnTo>
                    <a:pt x="3701109" y="5103742"/>
                  </a:lnTo>
                </a:path>
                <a:path w="12541885" h="7767955">
                  <a:moveTo>
                    <a:pt x="10848303" y="5030678"/>
                  </a:moveTo>
                  <a:lnTo>
                    <a:pt x="10610963" y="4439655"/>
                  </a:lnTo>
                </a:path>
                <a:path w="12541885" h="7767955">
                  <a:moveTo>
                    <a:pt x="8517716" y="4084343"/>
                  </a:moveTo>
                  <a:lnTo>
                    <a:pt x="8516052" y="4076101"/>
                  </a:lnTo>
                  <a:lnTo>
                    <a:pt x="8511514" y="4069370"/>
                  </a:lnTo>
                  <a:lnTo>
                    <a:pt x="8504784" y="4064833"/>
                  </a:lnTo>
                  <a:lnTo>
                    <a:pt x="8496542" y="4063169"/>
                  </a:lnTo>
                  <a:lnTo>
                    <a:pt x="8488300" y="4064833"/>
                  </a:lnTo>
                  <a:lnTo>
                    <a:pt x="8481569" y="4069370"/>
                  </a:lnTo>
                  <a:lnTo>
                    <a:pt x="8477031" y="4076101"/>
                  </a:lnTo>
                  <a:lnTo>
                    <a:pt x="8475367" y="4084343"/>
                  </a:lnTo>
                  <a:lnTo>
                    <a:pt x="8477031" y="4092585"/>
                  </a:lnTo>
                  <a:lnTo>
                    <a:pt x="8481569" y="4099316"/>
                  </a:lnTo>
                  <a:lnTo>
                    <a:pt x="8488300" y="4103853"/>
                  </a:lnTo>
                  <a:lnTo>
                    <a:pt x="8496542" y="4105517"/>
                  </a:lnTo>
                  <a:lnTo>
                    <a:pt x="8504784" y="4103853"/>
                  </a:lnTo>
                  <a:lnTo>
                    <a:pt x="8511514" y="4099316"/>
                  </a:lnTo>
                  <a:lnTo>
                    <a:pt x="8516052" y="4092585"/>
                  </a:lnTo>
                  <a:lnTo>
                    <a:pt x="8517716" y="4084343"/>
                  </a:lnTo>
                </a:path>
                <a:path w="12541885" h="7767955">
                  <a:moveTo>
                    <a:pt x="3702039" y="5107698"/>
                  </a:moveTo>
                  <a:lnTo>
                    <a:pt x="3700375" y="5099456"/>
                  </a:lnTo>
                  <a:lnTo>
                    <a:pt x="3695837" y="5092725"/>
                  </a:lnTo>
                  <a:lnTo>
                    <a:pt x="3689107" y="5088187"/>
                  </a:lnTo>
                  <a:lnTo>
                    <a:pt x="3680865" y="5086523"/>
                  </a:lnTo>
                  <a:lnTo>
                    <a:pt x="3672623" y="5088187"/>
                  </a:lnTo>
                  <a:lnTo>
                    <a:pt x="3665892" y="5092725"/>
                  </a:lnTo>
                  <a:lnTo>
                    <a:pt x="3661354" y="5099456"/>
                  </a:lnTo>
                  <a:lnTo>
                    <a:pt x="3659690" y="5107698"/>
                  </a:lnTo>
                  <a:lnTo>
                    <a:pt x="3661354" y="5115940"/>
                  </a:lnTo>
                  <a:lnTo>
                    <a:pt x="3665892" y="5122670"/>
                  </a:lnTo>
                  <a:lnTo>
                    <a:pt x="3672623" y="5127208"/>
                  </a:lnTo>
                  <a:lnTo>
                    <a:pt x="3680865" y="5128872"/>
                  </a:lnTo>
                  <a:lnTo>
                    <a:pt x="3689107" y="5127208"/>
                  </a:lnTo>
                  <a:lnTo>
                    <a:pt x="3695837" y="5122670"/>
                  </a:lnTo>
                  <a:lnTo>
                    <a:pt x="3700375" y="5115940"/>
                  </a:lnTo>
                  <a:lnTo>
                    <a:pt x="3702039" y="5107698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0" y="0"/>
                  </a:moveTo>
                  <a:lnTo>
                    <a:pt x="0" y="33041"/>
                  </a:lnTo>
                  <a:lnTo>
                    <a:pt x="22337" y="33041"/>
                  </a:lnTo>
                  <a:lnTo>
                    <a:pt x="0" y="0"/>
                  </a:lnTo>
                  <a:close/>
                </a:path>
                <a:path w="22859" h="33654">
                  <a:moveTo>
                    <a:pt x="22337" y="0"/>
                  </a:moveTo>
                  <a:lnTo>
                    <a:pt x="0" y="0"/>
                  </a:lnTo>
                  <a:lnTo>
                    <a:pt x="22337" y="33041"/>
                  </a:lnTo>
                  <a:lnTo>
                    <a:pt x="22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0"/>
                  </a:moveTo>
                  <a:lnTo>
                    <a:pt x="0" y="0"/>
                  </a:lnTo>
                  <a:lnTo>
                    <a:pt x="22337" y="33041"/>
                  </a:lnTo>
                  <a:lnTo>
                    <a:pt x="22337" y="0"/>
                  </a:lnTo>
                  <a:close/>
                </a:path>
                <a:path w="22859" h="33654">
                  <a:moveTo>
                    <a:pt x="0" y="0"/>
                  </a:moveTo>
                  <a:lnTo>
                    <a:pt x="22337" y="33041"/>
                  </a:lnTo>
                  <a:lnTo>
                    <a:pt x="0" y="330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0" y="0"/>
                  </a:moveTo>
                  <a:lnTo>
                    <a:pt x="22337" y="0"/>
                  </a:lnTo>
                  <a:lnTo>
                    <a:pt x="22337" y="33041"/>
                  </a:lnTo>
                  <a:lnTo>
                    <a:pt x="0" y="33041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406025" y="6989774"/>
              <a:ext cx="1617980" cy="1736089"/>
            </a:xfrm>
            <a:custGeom>
              <a:avLst/>
              <a:gdLst/>
              <a:ahLst/>
              <a:cxnLst/>
              <a:rect l="l" t="t" r="r" b="b"/>
              <a:pathLst>
                <a:path w="1617979" h="1736090">
                  <a:moveTo>
                    <a:pt x="972752" y="1682910"/>
                  </a:moveTo>
                  <a:lnTo>
                    <a:pt x="781483" y="1723398"/>
                  </a:lnTo>
                </a:path>
                <a:path w="1617979" h="1736090">
                  <a:moveTo>
                    <a:pt x="102458" y="1282406"/>
                  </a:moveTo>
                  <a:lnTo>
                    <a:pt x="114082" y="1327950"/>
                  </a:lnTo>
                  <a:lnTo>
                    <a:pt x="129105" y="1371702"/>
                  </a:lnTo>
                  <a:lnTo>
                    <a:pt x="147354" y="1413549"/>
                  </a:lnTo>
                  <a:lnTo>
                    <a:pt x="168653" y="1453377"/>
                  </a:lnTo>
                  <a:lnTo>
                    <a:pt x="192828" y="1491072"/>
                  </a:lnTo>
                  <a:lnTo>
                    <a:pt x="219704" y="1526522"/>
                  </a:lnTo>
                  <a:lnTo>
                    <a:pt x="249106" y="1559613"/>
                  </a:lnTo>
                  <a:lnTo>
                    <a:pt x="280859" y="1590230"/>
                  </a:lnTo>
                  <a:lnTo>
                    <a:pt x="314788" y="1618262"/>
                  </a:lnTo>
                  <a:lnTo>
                    <a:pt x="350720" y="1643593"/>
                  </a:lnTo>
                  <a:lnTo>
                    <a:pt x="388477" y="1666111"/>
                  </a:lnTo>
                  <a:lnTo>
                    <a:pt x="427887" y="1685702"/>
                  </a:lnTo>
                  <a:lnTo>
                    <a:pt x="468775" y="1702253"/>
                  </a:lnTo>
                  <a:lnTo>
                    <a:pt x="510964" y="1715650"/>
                  </a:lnTo>
                  <a:lnTo>
                    <a:pt x="554282" y="1725780"/>
                  </a:lnTo>
                  <a:lnTo>
                    <a:pt x="598552" y="1732528"/>
                  </a:lnTo>
                  <a:lnTo>
                    <a:pt x="643600" y="1735783"/>
                  </a:lnTo>
                  <a:lnTo>
                    <a:pt x="689251" y="1735429"/>
                  </a:lnTo>
                  <a:lnTo>
                    <a:pt x="735331" y="1731354"/>
                  </a:lnTo>
                  <a:lnTo>
                    <a:pt x="781665" y="1723444"/>
                  </a:lnTo>
                </a:path>
                <a:path w="1617979" h="1736090">
                  <a:moveTo>
                    <a:pt x="102505" y="1282224"/>
                  </a:moveTo>
                  <a:lnTo>
                    <a:pt x="15480" y="872696"/>
                  </a:lnTo>
                </a:path>
                <a:path w="1617979" h="1736090">
                  <a:moveTo>
                    <a:pt x="553201" y="44242"/>
                  </a:moveTo>
                  <a:lnTo>
                    <a:pt x="506772" y="55760"/>
                  </a:lnTo>
                  <a:lnTo>
                    <a:pt x="461844" y="70181"/>
                  </a:lnTo>
                  <a:lnTo>
                    <a:pt x="418497" y="87384"/>
                  </a:lnTo>
                  <a:lnTo>
                    <a:pt x="376813" y="107243"/>
                  </a:lnTo>
                  <a:lnTo>
                    <a:pt x="336869" y="129637"/>
                  </a:lnTo>
                  <a:lnTo>
                    <a:pt x="298748" y="154441"/>
                  </a:lnTo>
                  <a:lnTo>
                    <a:pt x="262528" y="181532"/>
                  </a:lnTo>
                  <a:lnTo>
                    <a:pt x="228290" y="210787"/>
                  </a:lnTo>
                  <a:lnTo>
                    <a:pt x="196115" y="242082"/>
                  </a:lnTo>
                  <a:lnTo>
                    <a:pt x="166081" y="275294"/>
                  </a:lnTo>
                  <a:lnTo>
                    <a:pt x="138270" y="310300"/>
                  </a:lnTo>
                  <a:lnTo>
                    <a:pt x="112760" y="346977"/>
                  </a:lnTo>
                  <a:lnTo>
                    <a:pt x="89634" y="385200"/>
                  </a:lnTo>
                  <a:lnTo>
                    <a:pt x="68970" y="424847"/>
                  </a:lnTo>
                  <a:lnTo>
                    <a:pt x="50848" y="465795"/>
                  </a:lnTo>
                  <a:lnTo>
                    <a:pt x="35349" y="507919"/>
                  </a:lnTo>
                  <a:lnTo>
                    <a:pt x="22553" y="551097"/>
                  </a:lnTo>
                  <a:lnTo>
                    <a:pt x="12540" y="595205"/>
                  </a:lnTo>
                  <a:lnTo>
                    <a:pt x="5390" y="640120"/>
                  </a:lnTo>
                  <a:lnTo>
                    <a:pt x="1183" y="685719"/>
                  </a:lnTo>
                  <a:lnTo>
                    <a:pt x="0" y="731877"/>
                  </a:lnTo>
                  <a:lnTo>
                    <a:pt x="1919" y="778473"/>
                  </a:lnTo>
                  <a:lnTo>
                    <a:pt x="7022" y="825382"/>
                  </a:lnTo>
                  <a:lnTo>
                    <a:pt x="15389" y="872481"/>
                  </a:lnTo>
                </a:path>
                <a:path w="1617979" h="1736090">
                  <a:moveTo>
                    <a:pt x="552985" y="44798"/>
                  </a:moveTo>
                  <a:lnTo>
                    <a:pt x="621395" y="30372"/>
                  </a:lnTo>
                  <a:lnTo>
                    <a:pt x="689805" y="15945"/>
                  </a:lnTo>
                </a:path>
                <a:path w="1617979" h="1736090">
                  <a:moveTo>
                    <a:pt x="1517794" y="553201"/>
                  </a:moveTo>
                  <a:lnTo>
                    <a:pt x="1506276" y="506772"/>
                  </a:lnTo>
                  <a:lnTo>
                    <a:pt x="1491855" y="461844"/>
                  </a:lnTo>
                  <a:lnTo>
                    <a:pt x="1474652" y="418497"/>
                  </a:lnTo>
                  <a:lnTo>
                    <a:pt x="1454793" y="376813"/>
                  </a:lnTo>
                  <a:lnTo>
                    <a:pt x="1432399" y="336869"/>
                  </a:lnTo>
                  <a:lnTo>
                    <a:pt x="1407595" y="298748"/>
                  </a:lnTo>
                  <a:lnTo>
                    <a:pt x="1380504" y="262528"/>
                  </a:lnTo>
                  <a:lnTo>
                    <a:pt x="1351249" y="228290"/>
                  </a:lnTo>
                  <a:lnTo>
                    <a:pt x="1319954" y="196115"/>
                  </a:lnTo>
                  <a:lnTo>
                    <a:pt x="1286742" y="166081"/>
                  </a:lnTo>
                  <a:lnTo>
                    <a:pt x="1251736" y="138270"/>
                  </a:lnTo>
                  <a:lnTo>
                    <a:pt x="1215059" y="112760"/>
                  </a:lnTo>
                  <a:lnTo>
                    <a:pt x="1176836" y="89634"/>
                  </a:lnTo>
                  <a:lnTo>
                    <a:pt x="1137189" y="68970"/>
                  </a:lnTo>
                  <a:lnTo>
                    <a:pt x="1096241" y="50848"/>
                  </a:lnTo>
                  <a:lnTo>
                    <a:pt x="1054117" y="35349"/>
                  </a:lnTo>
                  <a:lnTo>
                    <a:pt x="1010939" y="22553"/>
                  </a:lnTo>
                  <a:lnTo>
                    <a:pt x="966831" y="12540"/>
                  </a:lnTo>
                  <a:lnTo>
                    <a:pt x="921916" y="5390"/>
                  </a:lnTo>
                  <a:lnTo>
                    <a:pt x="876317" y="1183"/>
                  </a:lnTo>
                  <a:lnTo>
                    <a:pt x="830159" y="0"/>
                  </a:lnTo>
                  <a:lnTo>
                    <a:pt x="783563" y="1919"/>
                  </a:lnTo>
                  <a:lnTo>
                    <a:pt x="736654" y="7022"/>
                  </a:lnTo>
                  <a:lnTo>
                    <a:pt x="689555" y="15389"/>
                  </a:lnTo>
                </a:path>
                <a:path w="1617979" h="1736090">
                  <a:moveTo>
                    <a:pt x="1517703" y="553451"/>
                  </a:moveTo>
                  <a:lnTo>
                    <a:pt x="1604728" y="962979"/>
                  </a:lnTo>
                </a:path>
                <a:path w="1617979" h="1736090">
                  <a:moveTo>
                    <a:pt x="1164201" y="1642004"/>
                  </a:moveTo>
                  <a:lnTo>
                    <a:pt x="1209745" y="1630380"/>
                  </a:lnTo>
                  <a:lnTo>
                    <a:pt x="1253497" y="1615357"/>
                  </a:lnTo>
                  <a:lnTo>
                    <a:pt x="1295344" y="1597108"/>
                  </a:lnTo>
                  <a:lnTo>
                    <a:pt x="1335172" y="1575809"/>
                  </a:lnTo>
                  <a:lnTo>
                    <a:pt x="1372868" y="1551634"/>
                  </a:lnTo>
                  <a:lnTo>
                    <a:pt x="1408317" y="1524758"/>
                  </a:lnTo>
                  <a:lnTo>
                    <a:pt x="1441408" y="1495356"/>
                  </a:lnTo>
                  <a:lnTo>
                    <a:pt x="1472026" y="1463603"/>
                  </a:lnTo>
                  <a:lnTo>
                    <a:pt x="1500057" y="1429674"/>
                  </a:lnTo>
                  <a:lnTo>
                    <a:pt x="1525388" y="1393743"/>
                  </a:lnTo>
                  <a:lnTo>
                    <a:pt x="1547906" y="1355985"/>
                  </a:lnTo>
                  <a:lnTo>
                    <a:pt x="1567498" y="1316575"/>
                  </a:lnTo>
                  <a:lnTo>
                    <a:pt x="1584048" y="1275687"/>
                  </a:lnTo>
                  <a:lnTo>
                    <a:pt x="1597445" y="1233498"/>
                  </a:lnTo>
                  <a:lnTo>
                    <a:pt x="1607575" y="1190180"/>
                  </a:lnTo>
                  <a:lnTo>
                    <a:pt x="1614324" y="1145910"/>
                  </a:lnTo>
                  <a:lnTo>
                    <a:pt x="1617578" y="1100862"/>
                  </a:lnTo>
                  <a:lnTo>
                    <a:pt x="1617224" y="1055211"/>
                  </a:lnTo>
                  <a:lnTo>
                    <a:pt x="1613149" y="1009131"/>
                  </a:lnTo>
                  <a:lnTo>
                    <a:pt x="1605239" y="962797"/>
                  </a:lnTo>
                </a:path>
                <a:path w="1617979" h="1736090">
                  <a:moveTo>
                    <a:pt x="1163554" y="1641957"/>
                  </a:moveTo>
                  <a:lnTo>
                    <a:pt x="972752" y="1682910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702591" y="7383602"/>
              <a:ext cx="1027430" cy="1049020"/>
            </a:xfrm>
            <a:custGeom>
              <a:avLst/>
              <a:gdLst/>
              <a:ahLst/>
              <a:cxnLst/>
              <a:rect l="l" t="t" r="r" b="b"/>
              <a:pathLst>
                <a:path w="1027429" h="1049020">
                  <a:moveTo>
                    <a:pt x="615222" y="1001947"/>
                  </a:moveTo>
                  <a:lnTo>
                    <a:pt x="536574" y="1018700"/>
                  </a:lnTo>
                </a:path>
                <a:path w="1027429" h="1049020">
                  <a:moveTo>
                    <a:pt x="502137" y="1026146"/>
                  </a:moveTo>
                  <a:lnTo>
                    <a:pt x="423954" y="1042900"/>
                  </a:lnTo>
                </a:path>
                <a:path w="1027429" h="1049020">
                  <a:moveTo>
                    <a:pt x="92609" y="827898"/>
                  </a:moveTo>
                  <a:lnTo>
                    <a:pt x="98193" y="848839"/>
                  </a:lnTo>
                  <a:lnTo>
                    <a:pt x="105174" y="869781"/>
                  </a:lnTo>
                  <a:lnTo>
                    <a:pt x="105639" y="870712"/>
                  </a:lnTo>
                </a:path>
                <a:path w="1027429" h="1049020">
                  <a:moveTo>
                    <a:pt x="120066" y="902357"/>
                  </a:moveTo>
                  <a:lnTo>
                    <a:pt x="123789" y="909338"/>
                  </a:lnTo>
                  <a:lnTo>
                    <a:pt x="135423" y="927953"/>
                  </a:lnTo>
                  <a:lnTo>
                    <a:pt x="148919" y="945171"/>
                  </a:lnTo>
                  <a:lnTo>
                    <a:pt x="160553" y="958667"/>
                  </a:lnTo>
                </a:path>
                <a:path w="1027429" h="1049020">
                  <a:moveTo>
                    <a:pt x="185683" y="982867"/>
                  </a:moveTo>
                  <a:lnTo>
                    <a:pt x="195921" y="991243"/>
                  </a:lnTo>
                  <a:lnTo>
                    <a:pt x="213606" y="1003808"/>
                  </a:lnTo>
                  <a:lnTo>
                    <a:pt x="232686" y="1014977"/>
                  </a:lnTo>
                  <a:lnTo>
                    <a:pt x="244320" y="1020562"/>
                  </a:lnTo>
                </a:path>
                <a:path w="1027429" h="1049020">
                  <a:moveTo>
                    <a:pt x="276431" y="1034058"/>
                  </a:moveTo>
                  <a:lnTo>
                    <a:pt x="293650" y="1039177"/>
                  </a:lnTo>
                  <a:lnTo>
                    <a:pt x="315057" y="1044296"/>
                  </a:lnTo>
                  <a:lnTo>
                    <a:pt x="336464" y="1047088"/>
                  </a:lnTo>
                  <a:lnTo>
                    <a:pt x="344841" y="1048019"/>
                  </a:lnTo>
                </a:path>
                <a:path w="1027429" h="1049020">
                  <a:moveTo>
                    <a:pt x="379744" y="1048484"/>
                  </a:moveTo>
                  <a:lnTo>
                    <a:pt x="380209" y="1048484"/>
                  </a:lnTo>
                  <a:lnTo>
                    <a:pt x="402082" y="1046623"/>
                  </a:lnTo>
                  <a:lnTo>
                    <a:pt x="423954" y="1042900"/>
                  </a:lnTo>
                </a:path>
                <a:path w="1027429" h="1049020">
                  <a:moveTo>
                    <a:pt x="92609" y="827898"/>
                  </a:moveTo>
                  <a:lnTo>
                    <a:pt x="85163" y="793460"/>
                  </a:lnTo>
                </a:path>
                <a:path w="1027429" h="1049020">
                  <a:moveTo>
                    <a:pt x="78182" y="759488"/>
                  </a:moveTo>
                  <a:lnTo>
                    <a:pt x="63756" y="691078"/>
                  </a:lnTo>
                </a:path>
                <a:path w="1027429" h="1049020">
                  <a:moveTo>
                    <a:pt x="56310" y="657106"/>
                  </a:moveTo>
                  <a:lnTo>
                    <a:pt x="41883" y="588696"/>
                  </a:lnTo>
                </a:path>
                <a:path w="1027429" h="1049020">
                  <a:moveTo>
                    <a:pt x="34437" y="554724"/>
                  </a:moveTo>
                  <a:lnTo>
                    <a:pt x="20011" y="486314"/>
                  </a:lnTo>
                </a:path>
                <a:path w="1027429" h="1049020">
                  <a:moveTo>
                    <a:pt x="13030" y="451876"/>
                  </a:moveTo>
                  <a:lnTo>
                    <a:pt x="5584" y="417904"/>
                  </a:lnTo>
                </a:path>
                <a:path w="1027429" h="1049020">
                  <a:moveTo>
                    <a:pt x="220586" y="86559"/>
                  </a:moveTo>
                  <a:lnTo>
                    <a:pt x="199179" y="92143"/>
                  </a:lnTo>
                  <a:lnTo>
                    <a:pt x="178703" y="99124"/>
                  </a:lnTo>
                  <a:lnTo>
                    <a:pt x="177772" y="99589"/>
                  </a:lnTo>
                </a:path>
                <a:path w="1027429" h="1049020">
                  <a:moveTo>
                    <a:pt x="146127" y="114481"/>
                  </a:moveTo>
                  <a:lnTo>
                    <a:pt x="139146" y="118204"/>
                  </a:lnTo>
                  <a:lnTo>
                    <a:pt x="120531" y="129838"/>
                  </a:lnTo>
                  <a:lnTo>
                    <a:pt x="102847" y="142869"/>
                  </a:lnTo>
                  <a:lnTo>
                    <a:pt x="89351" y="154969"/>
                  </a:lnTo>
                </a:path>
                <a:path w="1027429" h="1049020">
                  <a:moveTo>
                    <a:pt x="65617" y="180099"/>
                  </a:moveTo>
                  <a:lnTo>
                    <a:pt x="57240" y="189872"/>
                  </a:lnTo>
                  <a:lnTo>
                    <a:pt x="44675" y="208021"/>
                  </a:lnTo>
                  <a:lnTo>
                    <a:pt x="33506" y="226636"/>
                  </a:lnTo>
                  <a:lnTo>
                    <a:pt x="27456" y="238270"/>
                  </a:lnTo>
                </a:path>
                <a:path w="1027429" h="1049020">
                  <a:moveTo>
                    <a:pt x="14426" y="270381"/>
                  </a:moveTo>
                  <a:lnTo>
                    <a:pt x="8842" y="287600"/>
                  </a:lnTo>
                  <a:lnTo>
                    <a:pt x="4188" y="309007"/>
                  </a:lnTo>
                  <a:lnTo>
                    <a:pt x="930" y="330879"/>
                  </a:lnTo>
                  <a:lnTo>
                    <a:pt x="465" y="338791"/>
                  </a:lnTo>
                </a:path>
                <a:path w="1027429" h="1049020">
                  <a:moveTo>
                    <a:pt x="0" y="373694"/>
                  </a:moveTo>
                  <a:lnTo>
                    <a:pt x="0" y="374625"/>
                  </a:lnTo>
                  <a:lnTo>
                    <a:pt x="1861" y="396497"/>
                  </a:lnTo>
                  <a:lnTo>
                    <a:pt x="5584" y="417904"/>
                  </a:lnTo>
                </a:path>
                <a:path w="1027429" h="1049020">
                  <a:moveTo>
                    <a:pt x="220586" y="86559"/>
                  </a:moveTo>
                  <a:lnTo>
                    <a:pt x="299234" y="70271"/>
                  </a:lnTo>
                </a:path>
                <a:path w="1027429" h="1049020">
                  <a:moveTo>
                    <a:pt x="333206" y="62825"/>
                  </a:moveTo>
                  <a:lnTo>
                    <a:pt x="411854" y="46071"/>
                  </a:lnTo>
                  <a:lnTo>
                    <a:pt x="490502" y="29318"/>
                  </a:lnTo>
                </a:path>
                <a:path w="1027429" h="1049020">
                  <a:moveTo>
                    <a:pt x="524475" y="22337"/>
                  </a:moveTo>
                  <a:lnTo>
                    <a:pt x="603123" y="5584"/>
                  </a:lnTo>
                </a:path>
                <a:path w="1027429" h="1049020">
                  <a:moveTo>
                    <a:pt x="934003" y="220586"/>
                  </a:moveTo>
                  <a:lnTo>
                    <a:pt x="928883" y="199179"/>
                  </a:lnTo>
                  <a:lnTo>
                    <a:pt x="921903" y="178703"/>
                  </a:lnTo>
                  <a:lnTo>
                    <a:pt x="921437" y="177772"/>
                  </a:lnTo>
                </a:path>
                <a:path w="1027429" h="1049020">
                  <a:moveTo>
                    <a:pt x="906546" y="146127"/>
                  </a:moveTo>
                  <a:lnTo>
                    <a:pt x="902823" y="139146"/>
                  </a:lnTo>
                  <a:lnTo>
                    <a:pt x="891188" y="120531"/>
                  </a:lnTo>
                  <a:lnTo>
                    <a:pt x="878158" y="102847"/>
                  </a:lnTo>
                  <a:lnTo>
                    <a:pt x="866058" y="89351"/>
                  </a:lnTo>
                </a:path>
                <a:path w="1027429" h="1049020">
                  <a:moveTo>
                    <a:pt x="840928" y="65152"/>
                  </a:moveTo>
                  <a:lnTo>
                    <a:pt x="831155" y="57240"/>
                  </a:lnTo>
                  <a:lnTo>
                    <a:pt x="813006" y="44675"/>
                  </a:lnTo>
                  <a:lnTo>
                    <a:pt x="794391" y="33041"/>
                  </a:lnTo>
                  <a:lnTo>
                    <a:pt x="782756" y="27456"/>
                  </a:lnTo>
                </a:path>
                <a:path w="1027429" h="1049020">
                  <a:moveTo>
                    <a:pt x="750180" y="14426"/>
                  </a:moveTo>
                  <a:lnTo>
                    <a:pt x="733427" y="8842"/>
                  </a:lnTo>
                  <a:lnTo>
                    <a:pt x="712020" y="4188"/>
                  </a:lnTo>
                  <a:lnTo>
                    <a:pt x="690147" y="930"/>
                  </a:lnTo>
                  <a:lnTo>
                    <a:pt x="682236" y="465"/>
                  </a:lnTo>
                </a:path>
                <a:path w="1027429" h="1049020">
                  <a:moveTo>
                    <a:pt x="647333" y="0"/>
                  </a:moveTo>
                  <a:lnTo>
                    <a:pt x="646402" y="0"/>
                  </a:lnTo>
                  <a:lnTo>
                    <a:pt x="624530" y="1861"/>
                  </a:lnTo>
                  <a:lnTo>
                    <a:pt x="603123" y="5584"/>
                  </a:lnTo>
                </a:path>
                <a:path w="1027429" h="1049020">
                  <a:moveTo>
                    <a:pt x="934003" y="220586"/>
                  </a:moveTo>
                  <a:lnTo>
                    <a:pt x="941448" y="254558"/>
                  </a:lnTo>
                </a:path>
                <a:path w="1027429" h="1049020">
                  <a:moveTo>
                    <a:pt x="948894" y="288996"/>
                  </a:moveTo>
                  <a:lnTo>
                    <a:pt x="963321" y="356940"/>
                  </a:lnTo>
                </a:path>
                <a:path w="1027429" h="1049020">
                  <a:moveTo>
                    <a:pt x="970302" y="391378"/>
                  </a:moveTo>
                  <a:lnTo>
                    <a:pt x="985194" y="459788"/>
                  </a:lnTo>
                </a:path>
                <a:path w="1027429" h="1049020">
                  <a:moveTo>
                    <a:pt x="992174" y="493760"/>
                  </a:moveTo>
                  <a:lnTo>
                    <a:pt x="1006601" y="562170"/>
                  </a:lnTo>
                </a:path>
                <a:path w="1027429" h="1049020">
                  <a:moveTo>
                    <a:pt x="1014047" y="596142"/>
                  </a:moveTo>
                  <a:lnTo>
                    <a:pt x="1021493" y="630114"/>
                  </a:lnTo>
                </a:path>
                <a:path w="1027429" h="1049020">
                  <a:moveTo>
                    <a:pt x="806025" y="961460"/>
                  </a:moveTo>
                  <a:lnTo>
                    <a:pt x="827432" y="955875"/>
                  </a:lnTo>
                  <a:lnTo>
                    <a:pt x="848374" y="948894"/>
                  </a:lnTo>
                  <a:lnTo>
                    <a:pt x="849305" y="948429"/>
                  </a:lnTo>
                </a:path>
                <a:path w="1027429" h="1049020">
                  <a:moveTo>
                    <a:pt x="880485" y="934003"/>
                  </a:moveTo>
                  <a:lnTo>
                    <a:pt x="887931" y="930280"/>
                  </a:lnTo>
                  <a:lnTo>
                    <a:pt x="906080" y="918645"/>
                  </a:lnTo>
                  <a:lnTo>
                    <a:pt x="923764" y="905149"/>
                  </a:lnTo>
                  <a:lnTo>
                    <a:pt x="937260" y="893515"/>
                  </a:lnTo>
                </a:path>
                <a:path w="1027429" h="1049020">
                  <a:moveTo>
                    <a:pt x="961460" y="868385"/>
                  </a:moveTo>
                  <a:lnTo>
                    <a:pt x="969836" y="858147"/>
                  </a:lnTo>
                  <a:lnTo>
                    <a:pt x="982401" y="840463"/>
                  </a:lnTo>
                  <a:lnTo>
                    <a:pt x="993570" y="821382"/>
                  </a:lnTo>
                  <a:lnTo>
                    <a:pt x="999155" y="809748"/>
                  </a:lnTo>
                </a:path>
                <a:path w="1027429" h="1049020">
                  <a:moveTo>
                    <a:pt x="1012651" y="777637"/>
                  </a:moveTo>
                  <a:lnTo>
                    <a:pt x="1017770" y="760418"/>
                  </a:lnTo>
                  <a:lnTo>
                    <a:pt x="1022889" y="739011"/>
                  </a:lnTo>
                  <a:lnTo>
                    <a:pt x="1025681" y="717604"/>
                  </a:lnTo>
                  <a:lnTo>
                    <a:pt x="1026612" y="709228"/>
                  </a:lnTo>
                </a:path>
                <a:path w="1027429" h="1049020">
                  <a:moveTo>
                    <a:pt x="1027077" y="674325"/>
                  </a:moveTo>
                  <a:lnTo>
                    <a:pt x="1027077" y="673859"/>
                  </a:lnTo>
                  <a:lnTo>
                    <a:pt x="1025216" y="651987"/>
                  </a:lnTo>
                  <a:lnTo>
                    <a:pt x="1021493" y="630114"/>
                  </a:lnTo>
                </a:path>
                <a:path w="1027429" h="1049020">
                  <a:moveTo>
                    <a:pt x="806025" y="961460"/>
                  </a:moveTo>
                  <a:lnTo>
                    <a:pt x="727842" y="978213"/>
                  </a:lnTo>
                </a:path>
                <a:path w="1027429" h="1049020">
                  <a:moveTo>
                    <a:pt x="693405" y="985194"/>
                  </a:moveTo>
                  <a:lnTo>
                    <a:pt x="615222" y="1001947"/>
                  </a:lnTo>
                </a:path>
              </a:pathLst>
            </a:custGeom>
            <a:ln w="1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622633" y="7986260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4" h="113665">
                  <a:moveTo>
                    <a:pt x="96332" y="0"/>
                  </a:moveTo>
                  <a:lnTo>
                    <a:pt x="0" y="17218"/>
                  </a:lnTo>
                  <a:lnTo>
                    <a:pt x="17218" y="113550"/>
                  </a:lnTo>
                  <a:lnTo>
                    <a:pt x="113550" y="96332"/>
                  </a:lnTo>
                  <a:lnTo>
                    <a:pt x="96332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113136" y="7798249"/>
              <a:ext cx="679450" cy="158115"/>
            </a:xfrm>
            <a:custGeom>
              <a:avLst/>
              <a:gdLst/>
              <a:ahLst/>
              <a:cxnLst/>
              <a:rect l="l" t="t" r="r" b="b"/>
              <a:pathLst>
                <a:path w="679450" h="158115">
                  <a:moveTo>
                    <a:pt x="676186" y="0"/>
                  </a:moveTo>
                  <a:lnTo>
                    <a:pt x="0" y="143800"/>
                  </a:lnTo>
                  <a:lnTo>
                    <a:pt x="2792" y="157761"/>
                  </a:lnTo>
                  <a:lnTo>
                    <a:pt x="676186" y="0"/>
                  </a:lnTo>
                  <a:close/>
                </a:path>
                <a:path w="679450" h="158115">
                  <a:moveTo>
                    <a:pt x="676186" y="0"/>
                  </a:moveTo>
                  <a:lnTo>
                    <a:pt x="2792" y="157761"/>
                  </a:lnTo>
                  <a:lnTo>
                    <a:pt x="679444" y="13961"/>
                  </a:lnTo>
                  <a:lnTo>
                    <a:pt x="6761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113135" y="7798249"/>
              <a:ext cx="679450" cy="158115"/>
            </a:xfrm>
            <a:custGeom>
              <a:avLst/>
              <a:gdLst/>
              <a:ahLst/>
              <a:cxnLst/>
              <a:rect l="l" t="t" r="r" b="b"/>
              <a:pathLst>
                <a:path w="679450" h="158115">
                  <a:moveTo>
                    <a:pt x="679444" y="13961"/>
                  </a:moveTo>
                  <a:lnTo>
                    <a:pt x="676186" y="0"/>
                  </a:lnTo>
                  <a:lnTo>
                    <a:pt x="2792" y="157761"/>
                  </a:lnTo>
                  <a:lnTo>
                    <a:pt x="679444" y="13961"/>
                  </a:lnTo>
                  <a:close/>
                </a:path>
                <a:path w="679450" h="158115">
                  <a:moveTo>
                    <a:pt x="676186" y="0"/>
                  </a:moveTo>
                  <a:lnTo>
                    <a:pt x="2792" y="157761"/>
                  </a:lnTo>
                  <a:lnTo>
                    <a:pt x="0" y="143800"/>
                  </a:lnTo>
                  <a:lnTo>
                    <a:pt x="67618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725480" y="7955545"/>
              <a:ext cx="327025" cy="83185"/>
            </a:xfrm>
            <a:custGeom>
              <a:avLst/>
              <a:gdLst/>
              <a:ahLst/>
              <a:cxnLst/>
              <a:rect l="l" t="t" r="r" b="b"/>
              <a:pathLst>
                <a:path w="327025" h="83184">
                  <a:moveTo>
                    <a:pt x="323899" y="0"/>
                  </a:moveTo>
                  <a:lnTo>
                    <a:pt x="0" y="68875"/>
                  </a:lnTo>
                  <a:lnTo>
                    <a:pt x="2792" y="82836"/>
                  </a:lnTo>
                  <a:lnTo>
                    <a:pt x="323899" y="0"/>
                  </a:lnTo>
                  <a:close/>
                </a:path>
                <a:path w="327025" h="83184">
                  <a:moveTo>
                    <a:pt x="323899" y="0"/>
                  </a:moveTo>
                  <a:lnTo>
                    <a:pt x="2792" y="82836"/>
                  </a:lnTo>
                  <a:lnTo>
                    <a:pt x="326691" y="13961"/>
                  </a:lnTo>
                  <a:lnTo>
                    <a:pt x="32389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725480" y="7955545"/>
              <a:ext cx="327025" cy="83185"/>
            </a:xfrm>
            <a:custGeom>
              <a:avLst/>
              <a:gdLst/>
              <a:ahLst/>
              <a:cxnLst/>
              <a:rect l="l" t="t" r="r" b="b"/>
              <a:pathLst>
                <a:path w="327025" h="83184">
                  <a:moveTo>
                    <a:pt x="326691" y="13961"/>
                  </a:moveTo>
                  <a:lnTo>
                    <a:pt x="323899" y="0"/>
                  </a:lnTo>
                  <a:lnTo>
                    <a:pt x="2792" y="82836"/>
                  </a:lnTo>
                  <a:lnTo>
                    <a:pt x="326691" y="13961"/>
                  </a:lnTo>
                  <a:close/>
                </a:path>
                <a:path w="327025" h="83184">
                  <a:moveTo>
                    <a:pt x="323899" y="0"/>
                  </a:moveTo>
                  <a:lnTo>
                    <a:pt x="2792" y="82836"/>
                  </a:lnTo>
                  <a:lnTo>
                    <a:pt x="0" y="68875"/>
                  </a:lnTo>
                  <a:lnTo>
                    <a:pt x="323899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790718" y="777963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705848" y="9522455"/>
              <a:ext cx="1067435" cy="240029"/>
            </a:xfrm>
            <a:custGeom>
              <a:avLst/>
              <a:gdLst/>
              <a:ahLst/>
              <a:cxnLst/>
              <a:rect l="l" t="t" r="r" b="b"/>
              <a:pathLst>
                <a:path w="1067435" h="240029">
                  <a:moveTo>
                    <a:pt x="1063842" y="0"/>
                  </a:moveTo>
                  <a:lnTo>
                    <a:pt x="0" y="226171"/>
                  </a:lnTo>
                  <a:lnTo>
                    <a:pt x="2792" y="239666"/>
                  </a:lnTo>
                  <a:lnTo>
                    <a:pt x="1063842" y="0"/>
                  </a:lnTo>
                  <a:close/>
                </a:path>
                <a:path w="1067435" h="240029">
                  <a:moveTo>
                    <a:pt x="1063842" y="0"/>
                  </a:moveTo>
                  <a:lnTo>
                    <a:pt x="2792" y="239666"/>
                  </a:lnTo>
                  <a:lnTo>
                    <a:pt x="1067099" y="13495"/>
                  </a:lnTo>
                  <a:lnTo>
                    <a:pt x="106384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705848" y="9522455"/>
              <a:ext cx="1067435" cy="240029"/>
            </a:xfrm>
            <a:custGeom>
              <a:avLst/>
              <a:gdLst/>
              <a:ahLst/>
              <a:cxnLst/>
              <a:rect l="l" t="t" r="r" b="b"/>
              <a:pathLst>
                <a:path w="1067435" h="240029">
                  <a:moveTo>
                    <a:pt x="1067099" y="13495"/>
                  </a:moveTo>
                  <a:lnTo>
                    <a:pt x="1063842" y="0"/>
                  </a:lnTo>
                  <a:lnTo>
                    <a:pt x="2792" y="239666"/>
                  </a:lnTo>
                  <a:lnTo>
                    <a:pt x="1067099" y="13495"/>
                  </a:lnTo>
                  <a:close/>
                </a:path>
                <a:path w="1067435" h="240029">
                  <a:moveTo>
                    <a:pt x="1063842" y="0"/>
                  </a:moveTo>
                  <a:lnTo>
                    <a:pt x="2792" y="239666"/>
                  </a:lnTo>
                  <a:lnTo>
                    <a:pt x="0" y="226171"/>
                  </a:lnTo>
                  <a:lnTo>
                    <a:pt x="1063842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771086" y="950337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7882876" y="7742405"/>
              <a:ext cx="61594" cy="15875"/>
            </a:xfrm>
            <a:custGeom>
              <a:avLst/>
              <a:gdLst/>
              <a:ahLst/>
              <a:cxnLst/>
              <a:rect l="l" t="t" r="r" b="b"/>
              <a:pathLst>
                <a:path w="61594" h="15875">
                  <a:moveTo>
                    <a:pt x="60963" y="0"/>
                  </a:moveTo>
                  <a:lnTo>
                    <a:pt x="0" y="1861"/>
                  </a:lnTo>
                  <a:lnTo>
                    <a:pt x="465" y="15357"/>
                  </a:lnTo>
                  <a:lnTo>
                    <a:pt x="60963" y="0"/>
                  </a:lnTo>
                  <a:close/>
                </a:path>
                <a:path w="61594" h="15875">
                  <a:moveTo>
                    <a:pt x="60963" y="0"/>
                  </a:moveTo>
                  <a:lnTo>
                    <a:pt x="465" y="15357"/>
                  </a:lnTo>
                  <a:lnTo>
                    <a:pt x="61429" y="13961"/>
                  </a:lnTo>
                  <a:lnTo>
                    <a:pt x="6096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7882876" y="7742405"/>
              <a:ext cx="61594" cy="15875"/>
            </a:xfrm>
            <a:custGeom>
              <a:avLst/>
              <a:gdLst/>
              <a:ahLst/>
              <a:cxnLst/>
              <a:rect l="l" t="t" r="r" b="b"/>
              <a:pathLst>
                <a:path w="61594" h="15875">
                  <a:moveTo>
                    <a:pt x="0" y="1861"/>
                  </a:moveTo>
                  <a:lnTo>
                    <a:pt x="465" y="15357"/>
                  </a:lnTo>
                  <a:lnTo>
                    <a:pt x="60963" y="0"/>
                  </a:lnTo>
                  <a:lnTo>
                    <a:pt x="0" y="1861"/>
                  </a:lnTo>
                  <a:close/>
                </a:path>
                <a:path w="61594" h="15875">
                  <a:moveTo>
                    <a:pt x="465" y="15357"/>
                  </a:moveTo>
                  <a:lnTo>
                    <a:pt x="60963" y="0"/>
                  </a:lnTo>
                  <a:lnTo>
                    <a:pt x="61429" y="13961"/>
                  </a:lnTo>
                  <a:lnTo>
                    <a:pt x="465" y="15357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7785614" y="7705175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728" y="0"/>
                  </a:moveTo>
                  <a:lnTo>
                    <a:pt x="0" y="0"/>
                  </a:lnTo>
                  <a:lnTo>
                    <a:pt x="0" y="97728"/>
                  </a:lnTo>
                  <a:lnTo>
                    <a:pt x="97728" y="97728"/>
                  </a:lnTo>
                  <a:lnTo>
                    <a:pt x="97728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52" name="object 3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773929" y="5933036"/>
              <a:ext cx="99124" cy="12797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1217808" y="5325259"/>
              <a:ext cx="575310" cy="621665"/>
            </a:xfrm>
            <a:custGeom>
              <a:avLst/>
              <a:gdLst/>
              <a:ahLst/>
              <a:cxnLst/>
              <a:rect l="l" t="t" r="r" b="b"/>
              <a:pathLst>
                <a:path w="575309" h="621664">
                  <a:moveTo>
                    <a:pt x="575200" y="621272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54" name="object 354"/>
          <p:cNvSpPr txBox="1"/>
          <p:nvPr/>
        </p:nvSpPr>
        <p:spPr>
          <a:xfrm>
            <a:off x="5516188" y="2486360"/>
            <a:ext cx="1513893" cy="256950"/>
          </a:xfrm>
          <a:prstGeom prst="rect">
            <a:avLst/>
          </a:prstGeom>
        </p:spPr>
        <p:txBody>
          <a:bodyPr vert="horz" wrap="square" lIns="0" tIns="6497" rIns="0" bIns="0" rtlCol="0">
            <a:spAutoFit/>
          </a:bodyPr>
          <a:lstStyle/>
          <a:p>
            <a:pPr marL="6497" marR="2599" indent="802094">
              <a:lnSpc>
                <a:spcPct val="124400"/>
              </a:lnSpc>
              <a:spcBef>
                <a:spcPts val="51"/>
              </a:spcBef>
            </a:pPr>
            <a:r>
              <a:rPr sz="691" dirty="0">
                <a:latin typeface="Microsoft Sans Serif"/>
                <a:cs typeface="Microsoft Sans Serif"/>
              </a:rPr>
              <a:t>Air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Lines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 </a:t>
            </a:r>
            <a:r>
              <a:rPr sz="691" dirty="0">
                <a:latin typeface="Microsoft Sans Serif"/>
                <a:cs typeface="Microsoft Sans Serif"/>
              </a:rPr>
              <a:t>Fine</a:t>
            </a:r>
            <a:r>
              <a:rPr sz="691" spc="-3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Bubble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Diffuser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6200283" y="3793446"/>
            <a:ext cx="351184" cy="314474"/>
            <a:chOff x="10255883" y="7414783"/>
            <a:chExt cx="686435" cy="614680"/>
          </a:xfrm>
        </p:grpSpPr>
        <p:pic>
          <p:nvPicPr>
            <p:cNvPr id="356" name="object 3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255883" y="7414783"/>
              <a:ext cx="109827" cy="11960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0348492" y="7519026"/>
              <a:ext cx="591185" cy="508000"/>
            </a:xfrm>
            <a:custGeom>
              <a:avLst/>
              <a:gdLst/>
              <a:ahLst/>
              <a:cxnLst/>
              <a:rect l="l" t="t" r="r" b="b"/>
              <a:pathLst>
                <a:path w="591184" h="508000">
                  <a:moveTo>
                    <a:pt x="0" y="0"/>
                  </a:moveTo>
                  <a:lnTo>
                    <a:pt x="451411" y="507721"/>
                  </a:lnTo>
                  <a:lnTo>
                    <a:pt x="591023" y="507721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58" name="object 358"/>
          <p:cNvSpPr txBox="1"/>
          <p:nvPr/>
        </p:nvSpPr>
        <p:spPr>
          <a:xfrm>
            <a:off x="6562344" y="3920343"/>
            <a:ext cx="683201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8122" marR="2599" indent="-1949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Diversion</a:t>
            </a:r>
            <a:r>
              <a:rPr sz="691" spc="-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Curtain (Typical)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359" name="object 35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279426" y="2751814"/>
            <a:ext cx="49046" cy="177137"/>
          </a:xfrm>
          <a:prstGeom prst="rect">
            <a:avLst/>
          </a:prstGeom>
        </p:spPr>
      </p:pic>
      <p:sp>
        <p:nvSpPr>
          <p:cNvPr id="360" name="object 360"/>
          <p:cNvSpPr txBox="1"/>
          <p:nvPr/>
        </p:nvSpPr>
        <p:spPr>
          <a:xfrm>
            <a:off x="3550062" y="4145812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6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504371" y="640701"/>
            <a:ext cx="3051826" cy="368184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 marR="2599" indent="94861">
              <a:lnSpc>
                <a:spcPct val="100499"/>
              </a:lnSpc>
              <a:spcBef>
                <a:spcPts val="46"/>
              </a:spcBef>
            </a:pPr>
            <a:r>
              <a:rPr sz="1177" dirty="0">
                <a:latin typeface="Microsoft Sans Serif"/>
                <a:cs typeface="Microsoft Sans Serif"/>
              </a:rPr>
              <a:t>Round</a:t>
            </a:r>
            <a:r>
              <a:rPr sz="1177" spc="-1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Mountain</a:t>
            </a:r>
            <a:r>
              <a:rPr sz="1177" spc="-8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Water</a:t>
            </a:r>
            <a:r>
              <a:rPr sz="1177" spc="-5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and</a:t>
            </a:r>
            <a:r>
              <a:rPr sz="1177" spc="-8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Sewer</a:t>
            </a:r>
            <a:r>
              <a:rPr sz="1177" spc="-5" dirty="0">
                <a:latin typeface="Microsoft Sans Serif"/>
                <a:cs typeface="Microsoft Sans Serif"/>
              </a:rPr>
              <a:t> District </a:t>
            </a:r>
            <a:r>
              <a:rPr sz="1177" dirty="0">
                <a:latin typeface="Microsoft Sans Serif"/>
                <a:cs typeface="Microsoft Sans Serif"/>
              </a:rPr>
              <a:t>Pilot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Project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Wastewater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Treatment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(Phase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spc="-13" dirty="0">
                <a:latin typeface="Microsoft Sans Serif"/>
                <a:cs typeface="Microsoft Sans Serif"/>
              </a:rPr>
              <a:t>1)</a:t>
            </a:r>
            <a:endParaRPr sz="1177">
              <a:latin typeface="Microsoft Sans Serif"/>
              <a:cs typeface="Microsoft Sans Serif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8252289" y="1357478"/>
            <a:ext cx="1405711" cy="244947"/>
          </a:xfrm>
          <a:prstGeom prst="rect">
            <a:avLst/>
          </a:prstGeom>
        </p:spPr>
        <p:txBody>
          <a:bodyPr vert="horz" wrap="square" lIns="0" tIns="8771" rIns="0" bIns="0" rtlCol="0">
            <a:spAutoFit/>
          </a:bodyPr>
          <a:lstStyle/>
          <a:p>
            <a:pPr marL="6497">
              <a:spcBef>
                <a:spcPts val="69"/>
              </a:spcBef>
            </a:pPr>
            <a:r>
              <a:rPr sz="767" dirty="0">
                <a:latin typeface="Microsoft Sans Serif"/>
                <a:cs typeface="Microsoft Sans Serif"/>
              </a:rPr>
              <a:t>Existing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System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(Cells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1,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2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&amp;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3)</a:t>
            </a:r>
            <a:endParaRPr sz="767">
              <a:latin typeface="Microsoft Sans Serif"/>
              <a:cs typeface="Microsoft Sans Serif"/>
            </a:endParaRPr>
          </a:p>
          <a:p>
            <a:pPr marL="6497">
              <a:spcBef>
                <a:spcPts val="28"/>
              </a:spcBef>
            </a:pPr>
            <a:r>
              <a:rPr sz="767" dirty="0">
                <a:latin typeface="Microsoft Sans Serif"/>
                <a:cs typeface="Microsoft Sans Serif"/>
              </a:rPr>
              <a:t>Pilot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Project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(Cells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4,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5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&amp;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6)</a:t>
            </a:r>
            <a:endParaRPr sz="767">
              <a:latin typeface="Microsoft Sans Serif"/>
              <a:cs typeface="Microsoft Sans Serif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9894024" y="3756358"/>
            <a:ext cx="183551" cy="185825"/>
            <a:chOff x="17475779" y="7342289"/>
            <a:chExt cx="358775" cy="363220"/>
          </a:xfrm>
        </p:grpSpPr>
        <p:pic>
          <p:nvPicPr>
            <p:cNvPr id="364" name="object 3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742334" y="7573474"/>
              <a:ext cx="92143" cy="131700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17478002" y="7344511"/>
              <a:ext cx="284480" cy="240665"/>
            </a:xfrm>
            <a:custGeom>
              <a:avLst/>
              <a:gdLst/>
              <a:ahLst/>
              <a:cxnLst/>
              <a:rect l="l" t="t" r="r" b="b"/>
              <a:pathLst>
                <a:path w="284480" h="240665">
                  <a:moveTo>
                    <a:pt x="284342" y="240597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9335824" y="3676541"/>
            <a:ext cx="545781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Auger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Screen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367" name="object 36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493705" y="4874601"/>
            <a:ext cx="179279" cy="39998"/>
          </a:xfrm>
          <a:prstGeom prst="rect">
            <a:avLst/>
          </a:prstGeom>
        </p:spPr>
      </p:pic>
      <p:sp>
        <p:nvSpPr>
          <p:cNvPr id="368" name="object 368"/>
          <p:cNvSpPr txBox="1"/>
          <p:nvPr/>
        </p:nvSpPr>
        <p:spPr>
          <a:xfrm>
            <a:off x="2579142" y="5030782"/>
            <a:ext cx="1808550" cy="211089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lnSpc>
                <a:spcPts val="778"/>
              </a:lnSpc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Existing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Filter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Beds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(001A)</a:t>
            </a:r>
            <a:endParaRPr sz="691">
              <a:latin typeface="Microsoft Sans Serif"/>
              <a:cs typeface="Microsoft Sans Serif"/>
            </a:endParaRPr>
          </a:p>
          <a:p>
            <a:pPr marL="1578524">
              <a:lnSpc>
                <a:spcPts val="778"/>
              </a:lnSpc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3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2242962" y="4405565"/>
            <a:ext cx="1024639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29296" marR="2599" indent="-123124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Existing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Lift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Pump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Land </a:t>
            </a:r>
            <a:r>
              <a:rPr sz="691" spc="-5" dirty="0">
                <a:latin typeface="Microsoft Sans Serif"/>
                <a:cs typeface="Microsoft Sans Serif"/>
              </a:rPr>
              <a:t>Application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Site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(002A)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70" name="object 370"/>
          <p:cNvGrpSpPr/>
          <p:nvPr/>
        </p:nvGrpSpPr>
        <p:grpSpPr>
          <a:xfrm>
            <a:off x="1563054" y="89520"/>
            <a:ext cx="9456308" cy="6589333"/>
            <a:chOff x="1191819" y="174979"/>
            <a:chExt cx="18483580" cy="12879705"/>
          </a:xfrm>
        </p:grpSpPr>
        <p:sp>
          <p:nvSpPr>
            <p:cNvPr id="371" name="object 371"/>
            <p:cNvSpPr/>
            <p:nvPr/>
          </p:nvSpPr>
          <p:spPr>
            <a:xfrm>
              <a:off x="7065753" y="7806160"/>
              <a:ext cx="449580" cy="258445"/>
            </a:xfrm>
            <a:custGeom>
              <a:avLst/>
              <a:gdLst/>
              <a:ahLst/>
              <a:cxnLst/>
              <a:rect l="l" t="t" r="r" b="b"/>
              <a:pathLst>
                <a:path w="449579" h="258445">
                  <a:moveTo>
                    <a:pt x="76786" y="242924"/>
                  </a:moveTo>
                  <a:lnTo>
                    <a:pt x="75390" y="256885"/>
                  </a:lnTo>
                  <a:lnTo>
                    <a:pt x="101451" y="258281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76786" y="242924"/>
                  </a:moveTo>
                  <a:lnTo>
                    <a:pt x="101451" y="258281"/>
                  </a:lnTo>
                  <a:lnTo>
                    <a:pt x="101451" y="244320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101451" y="244320"/>
                  </a:moveTo>
                  <a:lnTo>
                    <a:pt x="101451" y="258281"/>
                  </a:lnTo>
                  <a:lnTo>
                    <a:pt x="127046" y="257351"/>
                  </a:lnTo>
                  <a:lnTo>
                    <a:pt x="101451" y="244320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01451" y="244320"/>
                  </a:lnTo>
                  <a:lnTo>
                    <a:pt x="127046" y="257351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27046" y="257351"/>
                  </a:lnTo>
                  <a:lnTo>
                    <a:pt x="152642" y="255024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50260" y="253628"/>
                  </a:lnTo>
                  <a:lnTo>
                    <a:pt x="75390" y="256885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75390" y="256885"/>
                  </a:lnTo>
                  <a:lnTo>
                    <a:pt x="76786" y="242924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26116" y="243389"/>
                  </a:lnTo>
                  <a:lnTo>
                    <a:pt x="152642" y="255024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52642" y="255024"/>
                  </a:lnTo>
                  <a:lnTo>
                    <a:pt x="177772" y="250835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25130" y="248974"/>
                  </a:lnTo>
                  <a:lnTo>
                    <a:pt x="50260" y="253628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50260" y="253628"/>
                  </a:lnTo>
                  <a:lnTo>
                    <a:pt x="52121" y="240132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150780" y="241063"/>
                  </a:lnTo>
                  <a:lnTo>
                    <a:pt x="177772" y="250835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177772" y="250835"/>
                  </a:lnTo>
                  <a:lnTo>
                    <a:pt x="202902" y="244786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0" y="242459"/>
                  </a:lnTo>
                  <a:lnTo>
                    <a:pt x="25130" y="248974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25130" y="248974"/>
                  </a:lnTo>
                  <a:lnTo>
                    <a:pt x="27922" y="235478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174980" y="237340"/>
                  </a:lnTo>
                  <a:lnTo>
                    <a:pt x="202902" y="244786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202902" y="244786"/>
                  </a:lnTo>
                  <a:lnTo>
                    <a:pt x="227101" y="236874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199179" y="231290"/>
                  </a:lnTo>
                  <a:lnTo>
                    <a:pt x="227101" y="236874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227101" y="236874"/>
                  </a:lnTo>
                  <a:lnTo>
                    <a:pt x="250835" y="227567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22448" y="223844"/>
                  </a:lnTo>
                  <a:lnTo>
                    <a:pt x="250835" y="227567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50835" y="227567"/>
                  </a:lnTo>
                  <a:lnTo>
                    <a:pt x="274104" y="216398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67589" y="203833"/>
                  </a:moveTo>
                  <a:lnTo>
                    <a:pt x="245251" y="214536"/>
                  </a:lnTo>
                  <a:lnTo>
                    <a:pt x="274104" y="216398"/>
                  </a:lnTo>
                  <a:lnTo>
                    <a:pt x="267589" y="203833"/>
                  </a:lnTo>
                  <a:close/>
                </a:path>
                <a:path w="449579" h="258445">
                  <a:moveTo>
                    <a:pt x="296442" y="203367"/>
                  </a:moveTo>
                  <a:lnTo>
                    <a:pt x="267589" y="203833"/>
                  </a:lnTo>
                  <a:lnTo>
                    <a:pt x="274104" y="216398"/>
                  </a:lnTo>
                  <a:lnTo>
                    <a:pt x="296442" y="203367"/>
                  </a:lnTo>
                  <a:close/>
                </a:path>
                <a:path w="449579" h="258445">
                  <a:moveTo>
                    <a:pt x="288996" y="191733"/>
                  </a:moveTo>
                  <a:lnTo>
                    <a:pt x="267589" y="203833"/>
                  </a:lnTo>
                  <a:lnTo>
                    <a:pt x="296442" y="203367"/>
                  </a:lnTo>
                  <a:lnTo>
                    <a:pt x="288996" y="191733"/>
                  </a:lnTo>
                  <a:close/>
                </a:path>
                <a:path w="449579" h="258445">
                  <a:moveTo>
                    <a:pt x="317384" y="188941"/>
                  </a:moveTo>
                  <a:lnTo>
                    <a:pt x="288996" y="191733"/>
                  </a:lnTo>
                  <a:lnTo>
                    <a:pt x="296442" y="203367"/>
                  </a:lnTo>
                  <a:lnTo>
                    <a:pt x="317384" y="188941"/>
                  </a:lnTo>
                  <a:close/>
                </a:path>
                <a:path w="449579" h="258445">
                  <a:moveTo>
                    <a:pt x="309472" y="177772"/>
                  </a:moveTo>
                  <a:lnTo>
                    <a:pt x="288996" y="191733"/>
                  </a:lnTo>
                  <a:lnTo>
                    <a:pt x="317384" y="188941"/>
                  </a:lnTo>
                  <a:lnTo>
                    <a:pt x="309472" y="177772"/>
                  </a:lnTo>
                  <a:close/>
                </a:path>
                <a:path w="449579" h="258445">
                  <a:moveTo>
                    <a:pt x="337860" y="173118"/>
                  </a:moveTo>
                  <a:lnTo>
                    <a:pt x="309472" y="177772"/>
                  </a:lnTo>
                  <a:lnTo>
                    <a:pt x="317384" y="188941"/>
                  </a:lnTo>
                  <a:lnTo>
                    <a:pt x="337860" y="173118"/>
                  </a:lnTo>
                  <a:close/>
                </a:path>
                <a:path w="449579" h="258445">
                  <a:moveTo>
                    <a:pt x="328553" y="162415"/>
                  </a:moveTo>
                  <a:lnTo>
                    <a:pt x="309472" y="177772"/>
                  </a:lnTo>
                  <a:lnTo>
                    <a:pt x="337860" y="173118"/>
                  </a:lnTo>
                  <a:lnTo>
                    <a:pt x="328553" y="162415"/>
                  </a:lnTo>
                  <a:close/>
                </a:path>
                <a:path w="449579" h="258445">
                  <a:moveTo>
                    <a:pt x="356940" y="155899"/>
                  </a:moveTo>
                  <a:lnTo>
                    <a:pt x="328553" y="162415"/>
                  </a:lnTo>
                  <a:lnTo>
                    <a:pt x="337860" y="173118"/>
                  </a:lnTo>
                  <a:lnTo>
                    <a:pt x="356940" y="155899"/>
                  </a:lnTo>
                  <a:close/>
                </a:path>
                <a:path w="449579" h="258445">
                  <a:moveTo>
                    <a:pt x="347168" y="146127"/>
                  </a:moveTo>
                  <a:lnTo>
                    <a:pt x="328553" y="162415"/>
                  </a:lnTo>
                  <a:lnTo>
                    <a:pt x="356940" y="155899"/>
                  </a:lnTo>
                  <a:lnTo>
                    <a:pt x="347168" y="146127"/>
                  </a:lnTo>
                  <a:close/>
                </a:path>
                <a:path w="449579" h="258445">
                  <a:moveTo>
                    <a:pt x="374625" y="137284"/>
                  </a:moveTo>
                  <a:lnTo>
                    <a:pt x="347168" y="146127"/>
                  </a:lnTo>
                  <a:lnTo>
                    <a:pt x="356940" y="155899"/>
                  </a:lnTo>
                  <a:lnTo>
                    <a:pt x="374625" y="137284"/>
                  </a:lnTo>
                  <a:close/>
                </a:path>
                <a:path w="449579" h="258445">
                  <a:moveTo>
                    <a:pt x="363921" y="127977"/>
                  </a:moveTo>
                  <a:lnTo>
                    <a:pt x="347168" y="146127"/>
                  </a:lnTo>
                  <a:lnTo>
                    <a:pt x="374625" y="137284"/>
                  </a:lnTo>
                  <a:lnTo>
                    <a:pt x="363921" y="127977"/>
                  </a:lnTo>
                  <a:close/>
                </a:path>
                <a:path w="449579" h="258445">
                  <a:moveTo>
                    <a:pt x="390913" y="117739"/>
                  </a:moveTo>
                  <a:lnTo>
                    <a:pt x="363921" y="127977"/>
                  </a:lnTo>
                  <a:lnTo>
                    <a:pt x="374625" y="137284"/>
                  </a:lnTo>
                  <a:lnTo>
                    <a:pt x="390913" y="117739"/>
                  </a:lnTo>
                  <a:close/>
                </a:path>
                <a:path w="449579" h="258445">
                  <a:moveTo>
                    <a:pt x="379744" y="109362"/>
                  </a:moveTo>
                  <a:lnTo>
                    <a:pt x="363921" y="127977"/>
                  </a:lnTo>
                  <a:lnTo>
                    <a:pt x="390913" y="117739"/>
                  </a:lnTo>
                  <a:lnTo>
                    <a:pt x="379744" y="109362"/>
                  </a:lnTo>
                  <a:close/>
                </a:path>
                <a:path w="449579" h="258445">
                  <a:moveTo>
                    <a:pt x="405805" y="96797"/>
                  </a:moveTo>
                  <a:lnTo>
                    <a:pt x="379744" y="109362"/>
                  </a:lnTo>
                  <a:lnTo>
                    <a:pt x="390913" y="117739"/>
                  </a:lnTo>
                  <a:lnTo>
                    <a:pt x="405805" y="96797"/>
                  </a:lnTo>
                  <a:close/>
                </a:path>
                <a:path w="449579" h="258445">
                  <a:moveTo>
                    <a:pt x="394170" y="88886"/>
                  </a:moveTo>
                  <a:lnTo>
                    <a:pt x="379744" y="109362"/>
                  </a:lnTo>
                  <a:lnTo>
                    <a:pt x="405805" y="96797"/>
                  </a:lnTo>
                  <a:lnTo>
                    <a:pt x="394170" y="88886"/>
                  </a:lnTo>
                  <a:close/>
                </a:path>
                <a:path w="449579" h="258445">
                  <a:moveTo>
                    <a:pt x="419300" y="74925"/>
                  </a:moveTo>
                  <a:lnTo>
                    <a:pt x="394170" y="88886"/>
                  </a:lnTo>
                  <a:lnTo>
                    <a:pt x="405805" y="96797"/>
                  </a:lnTo>
                  <a:lnTo>
                    <a:pt x="419300" y="74925"/>
                  </a:lnTo>
                  <a:close/>
                </a:path>
                <a:path w="449579" h="258445">
                  <a:moveTo>
                    <a:pt x="406735" y="67944"/>
                  </a:moveTo>
                  <a:lnTo>
                    <a:pt x="394170" y="88886"/>
                  </a:lnTo>
                  <a:lnTo>
                    <a:pt x="419300" y="74925"/>
                  </a:lnTo>
                  <a:lnTo>
                    <a:pt x="406735" y="67944"/>
                  </a:lnTo>
                  <a:close/>
                </a:path>
                <a:path w="449579" h="258445">
                  <a:moveTo>
                    <a:pt x="430935" y="52121"/>
                  </a:moveTo>
                  <a:lnTo>
                    <a:pt x="406735" y="67944"/>
                  </a:lnTo>
                  <a:lnTo>
                    <a:pt x="419300" y="74925"/>
                  </a:lnTo>
                  <a:lnTo>
                    <a:pt x="430935" y="52121"/>
                  </a:lnTo>
                  <a:close/>
                </a:path>
                <a:path w="449579" h="258445">
                  <a:moveTo>
                    <a:pt x="418370" y="46071"/>
                  </a:moveTo>
                  <a:lnTo>
                    <a:pt x="406735" y="67944"/>
                  </a:lnTo>
                  <a:lnTo>
                    <a:pt x="430935" y="52121"/>
                  </a:lnTo>
                  <a:lnTo>
                    <a:pt x="418370" y="46071"/>
                  </a:lnTo>
                  <a:close/>
                </a:path>
                <a:path w="449579" h="258445">
                  <a:moveTo>
                    <a:pt x="441173" y="28387"/>
                  </a:moveTo>
                  <a:lnTo>
                    <a:pt x="418370" y="46071"/>
                  </a:lnTo>
                  <a:lnTo>
                    <a:pt x="430935" y="52121"/>
                  </a:lnTo>
                  <a:lnTo>
                    <a:pt x="441173" y="28387"/>
                  </a:lnTo>
                  <a:close/>
                </a:path>
                <a:path w="449579" h="258445">
                  <a:moveTo>
                    <a:pt x="428142" y="23268"/>
                  </a:moveTo>
                  <a:lnTo>
                    <a:pt x="418370" y="46071"/>
                  </a:lnTo>
                  <a:lnTo>
                    <a:pt x="441173" y="28387"/>
                  </a:lnTo>
                  <a:lnTo>
                    <a:pt x="428142" y="23268"/>
                  </a:lnTo>
                  <a:close/>
                </a:path>
                <a:path w="449579" h="258445">
                  <a:moveTo>
                    <a:pt x="449550" y="4188"/>
                  </a:moveTo>
                  <a:lnTo>
                    <a:pt x="428142" y="23268"/>
                  </a:lnTo>
                  <a:lnTo>
                    <a:pt x="441173" y="28387"/>
                  </a:lnTo>
                  <a:lnTo>
                    <a:pt x="449550" y="4188"/>
                  </a:lnTo>
                  <a:close/>
                </a:path>
                <a:path w="449579" h="258445">
                  <a:moveTo>
                    <a:pt x="436054" y="0"/>
                  </a:moveTo>
                  <a:lnTo>
                    <a:pt x="428142" y="23268"/>
                  </a:lnTo>
                  <a:lnTo>
                    <a:pt x="449550" y="4188"/>
                  </a:lnTo>
                  <a:lnTo>
                    <a:pt x="436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065753" y="7806160"/>
              <a:ext cx="449580" cy="258445"/>
            </a:xfrm>
            <a:custGeom>
              <a:avLst/>
              <a:gdLst/>
              <a:ahLst/>
              <a:cxnLst/>
              <a:rect l="l" t="t" r="r" b="b"/>
              <a:pathLst>
                <a:path w="449579" h="258445">
                  <a:moveTo>
                    <a:pt x="0" y="242459"/>
                  </a:moveTo>
                  <a:lnTo>
                    <a:pt x="4188" y="228963"/>
                  </a:lnTo>
                  <a:lnTo>
                    <a:pt x="25130" y="248974"/>
                  </a:lnTo>
                  <a:lnTo>
                    <a:pt x="0" y="242459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25130" y="248974"/>
                  </a:lnTo>
                  <a:lnTo>
                    <a:pt x="27922" y="235478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25130" y="248974"/>
                  </a:moveTo>
                  <a:lnTo>
                    <a:pt x="27922" y="235478"/>
                  </a:lnTo>
                  <a:lnTo>
                    <a:pt x="50260" y="253628"/>
                  </a:lnTo>
                  <a:lnTo>
                    <a:pt x="25130" y="248974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50260" y="253628"/>
                  </a:lnTo>
                  <a:lnTo>
                    <a:pt x="52121" y="240132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50260" y="253628"/>
                  </a:moveTo>
                  <a:lnTo>
                    <a:pt x="52121" y="240132"/>
                  </a:lnTo>
                  <a:lnTo>
                    <a:pt x="75390" y="256885"/>
                  </a:lnTo>
                  <a:lnTo>
                    <a:pt x="50260" y="253628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75390" y="256885"/>
                  </a:lnTo>
                  <a:lnTo>
                    <a:pt x="76786" y="242924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75390" y="256885"/>
                  </a:moveTo>
                  <a:lnTo>
                    <a:pt x="76786" y="242924"/>
                  </a:lnTo>
                  <a:lnTo>
                    <a:pt x="101451" y="258281"/>
                  </a:lnTo>
                  <a:lnTo>
                    <a:pt x="75390" y="256885"/>
                  </a:lnTo>
                  <a:close/>
                </a:path>
                <a:path w="449579" h="258445">
                  <a:moveTo>
                    <a:pt x="76786" y="242924"/>
                  </a:moveTo>
                  <a:lnTo>
                    <a:pt x="101451" y="258281"/>
                  </a:lnTo>
                  <a:lnTo>
                    <a:pt x="101451" y="244320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101451" y="258281"/>
                  </a:moveTo>
                  <a:lnTo>
                    <a:pt x="101451" y="244320"/>
                  </a:lnTo>
                  <a:lnTo>
                    <a:pt x="127046" y="257351"/>
                  </a:lnTo>
                  <a:lnTo>
                    <a:pt x="101451" y="258281"/>
                  </a:lnTo>
                  <a:close/>
                </a:path>
                <a:path w="449579" h="258445">
                  <a:moveTo>
                    <a:pt x="101451" y="244320"/>
                  </a:moveTo>
                  <a:lnTo>
                    <a:pt x="127046" y="257351"/>
                  </a:lnTo>
                  <a:lnTo>
                    <a:pt x="126116" y="243389"/>
                  </a:lnTo>
                  <a:lnTo>
                    <a:pt x="101451" y="244320"/>
                  </a:lnTo>
                  <a:close/>
                </a:path>
                <a:path w="449579" h="258445">
                  <a:moveTo>
                    <a:pt x="127046" y="257351"/>
                  </a:moveTo>
                  <a:lnTo>
                    <a:pt x="126116" y="243389"/>
                  </a:lnTo>
                  <a:lnTo>
                    <a:pt x="152642" y="255024"/>
                  </a:lnTo>
                  <a:lnTo>
                    <a:pt x="127046" y="257351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52642" y="255024"/>
                  </a:lnTo>
                  <a:lnTo>
                    <a:pt x="150780" y="241063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152642" y="255024"/>
                  </a:moveTo>
                  <a:lnTo>
                    <a:pt x="150780" y="241063"/>
                  </a:lnTo>
                  <a:lnTo>
                    <a:pt x="177772" y="250835"/>
                  </a:lnTo>
                  <a:lnTo>
                    <a:pt x="152642" y="255024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77772" y="250835"/>
                  </a:lnTo>
                  <a:lnTo>
                    <a:pt x="174980" y="237340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177772" y="250835"/>
                  </a:moveTo>
                  <a:lnTo>
                    <a:pt x="174980" y="237340"/>
                  </a:lnTo>
                  <a:lnTo>
                    <a:pt x="202902" y="244786"/>
                  </a:lnTo>
                  <a:lnTo>
                    <a:pt x="177772" y="250835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202902" y="244786"/>
                  </a:lnTo>
                  <a:lnTo>
                    <a:pt x="199179" y="231290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202902" y="244786"/>
                  </a:moveTo>
                  <a:lnTo>
                    <a:pt x="199179" y="231290"/>
                  </a:lnTo>
                  <a:lnTo>
                    <a:pt x="227101" y="236874"/>
                  </a:lnTo>
                  <a:lnTo>
                    <a:pt x="202902" y="244786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227101" y="236874"/>
                  </a:lnTo>
                  <a:lnTo>
                    <a:pt x="222448" y="223844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227101" y="236874"/>
                  </a:moveTo>
                  <a:lnTo>
                    <a:pt x="222448" y="223844"/>
                  </a:lnTo>
                  <a:lnTo>
                    <a:pt x="250835" y="227567"/>
                  </a:lnTo>
                  <a:lnTo>
                    <a:pt x="227101" y="236874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250835" y="227567"/>
                  </a:lnTo>
                  <a:lnTo>
                    <a:pt x="245251" y="214536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50835" y="227567"/>
                  </a:moveTo>
                  <a:lnTo>
                    <a:pt x="245251" y="214536"/>
                  </a:lnTo>
                  <a:lnTo>
                    <a:pt x="274104" y="216398"/>
                  </a:lnTo>
                  <a:lnTo>
                    <a:pt x="250835" y="227567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74104" y="216398"/>
                  </a:lnTo>
                  <a:lnTo>
                    <a:pt x="267589" y="203833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74104" y="216398"/>
                  </a:moveTo>
                  <a:lnTo>
                    <a:pt x="267589" y="203833"/>
                  </a:lnTo>
                  <a:lnTo>
                    <a:pt x="296442" y="203367"/>
                  </a:lnTo>
                  <a:lnTo>
                    <a:pt x="274104" y="216398"/>
                  </a:lnTo>
                  <a:close/>
                </a:path>
                <a:path w="449579" h="258445">
                  <a:moveTo>
                    <a:pt x="267589" y="203833"/>
                  </a:moveTo>
                  <a:lnTo>
                    <a:pt x="296442" y="203367"/>
                  </a:lnTo>
                  <a:lnTo>
                    <a:pt x="288996" y="191733"/>
                  </a:lnTo>
                  <a:lnTo>
                    <a:pt x="267589" y="203833"/>
                  </a:lnTo>
                  <a:close/>
                </a:path>
                <a:path w="449579" h="258445">
                  <a:moveTo>
                    <a:pt x="296442" y="203367"/>
                  </a:moveTo>
                  <a:lnTo>
                    <a:pt x="288996" y="191733"/>
                  </a:lnTo>
                  <a:lnTo>
                    <a:pt x="317384" y="188941"/>
                  </a:lnTo>
                  <a:lnTo>
                    <a:pt x="296442" y="203367"/>
                  </a:lnTo>
                  <a:close/>
                </a:path>
                <a:path w="449579" h="258445">
                  <a:moveTo>
                    <a:pt x="288996" y="191733"/>
                  </a:moveTo>
                  <a:lnTo>
                    <a:pt x="317384" y="188941"/>
                  </a:lnTo>
                  <a:lnTo>
                    <a:pt x="309472" y="177772"/>
                  </a:lnTo>
                  <a:lnTo>
                    <a:pt x="288996" y="191733"/>
                  </a:lnTo>
                  <a:close/>
                </a:path>
                <a:path w="449579" h="258445">
                  <a:moveTo>
                    <a:pt x="317384" y="188941"/>
                  </a:moveTo>
                  <a:lnTo>
                    <a:pt x="309472" y="177772"/>
                  </a:lnTo>
                  <a:lnTo>
                    <a:pt x="337860" y="173118"/>
                  </a:lnTo>
                  <a:lnTo>
                    <a:pt x="317384" y="188941"/>
                  </a:lnTo>
                  <a:close/>
                </a:path>
                <a:path w="449579" h="258445">
                  <a:moveTo>
                    <a:pt x="309472" y="177772"/>
                  </a:moveTo>
                  <a:lnTo>
                    <a:pt x="337860" y="173118"/>
                  </a:lnTo>
                  <a:lnTo>
                    <a:pt x="328553" y="162415"/>
                  </a:lnTo>
                  <a:lnTo>
                    <a:pt x="309472" y="177772"/>
                  </a:lnTo>
                  <a:close/>
                </a:path>
                <a:path w="449579" h="258445">
                  <a:moveTo>
                    <a:pt x="337860" y="173118"/>
                  </a:moveTo>
                  <a:lnTo>
                    <a:pt x="328553" y="162415"/>
                  </a:lnTo>
                  <a:lnTo>
                    <a:pt x="356940" y="155899"/>
                  </a:lnTo>
                  <a:lnTo>
                    <a:pt x="337860" y="173118"/>
                  </a:lnTo>
                  <a:close/>
                </a:path>
                <a:path w="449579" h="258445">
                  <a:moveTo>
                    <a:pt x="328553" y="162415"/>
                  </a:moveTo>
                  <a:lnTo>
                    <a:pt x="356940" y="155899"/>
                  </a:lnTo>
                  <a:lnTo>
                    <a:pt x="347168" y="146127"/>
                  </a:lnTo>
                  <a:lnTo>
                    <a:pt x="328553" y="162415"/>
                  </a:lnTo>
                  <a:close/>
                </a:path>
                <a:path w="449579" h="258445">
                  <a:moveTo>
                    <a:pt x="356940" y="155899"/>
                  </a:moveTo>
                  <a:lnTo>
                    <a:pt x="347168" y="146127"/>
                  </a:lnTo>
                  <a:lnTo>
                    <a:pt x="374625" y="137284"/>
                  </a:lnTo>
                  <a:lnTo>
                    <a:pt x="356940" y="155899"/>
                  </a:lnTo>
                  <a:close/>
                </a:path>
                <a:path w="449579" h="258445">
                  <a:moveTo>
                    <a:pt x="347168" y="146127"/>
                  </a:moveTo>
                  <a:lnTo>
                    <a:pt x="374625" y="137284"/>
                  </a:lnTo>
                  <a:lnTo>
                    <a:pt x="363921" y="127977"/>
                  </a:lnTo>
                  <a:lnTo>
                    <a:pt x="347168" y="146127"/>
                  </a:lnTo>
                  <a:close/>
                </a:path>
                <a:path w="449579" h="258445">
                  <a:moveTo>
                    <a:pt x="374625" y="137284"/>
                  </a:moveTo>
                  <a:lnTo>
                    <a:pt x="363921" y="127977"/>
                  </a:lnTo>
                  <a:lnTo>
                    <a:pt x="390913" y="117739"/>
                  </a:lnTo>
                  <a:lnTo>
                    <a:pt x="374625" y="137284"/>
                  </a:lnTo>
                  <a:close/>
                </a:path>
                <a:path w="449579" h="258445">
                  <a:moveTo>
                    <a:pt x="363921" y="127977"/>
                  </a:moveTo>
                  <a:lnTo>
                    <a:pt x="390913" y="117739"/>
                  </a:lnTo>
                  <a:lnTo>
                    <a:pt x="379744" y="109362"/>
                  </a:lnTo>
                  <a:lnTo>
                    <a:pt x="363921" y="127977"/>
                  </a:lnTo>
                  <a:close/>
                </a:path>
                <a:path w="449579" h="258445">
                  <a:moveTo>
                    <a:pt x="390913" y="117739"/>
                  </a:moveTo>
                  <a:lnTo>
                    <a:pt x="379744" y="109362"/>
                  </a:lnTo>
                  <a:lnTo>
                    <a:pt x="405804" y="96797"/>
                  </a:lnTo>
                  <a:lnTo>
                    <a:pt x="390913" y="117739"/>
                  </a:lnTo>
                  <a:close/>
                </a:path>
                <a:path w="449579" h="258445">
                  <a:moveTo>
                    <a:pt x="379744" y="109362"/>
                  </a:moveTo>
                  <a:lnTo>
                    <a:pt x="405804" y="96797"/>
                  </a:lnTo>
                  <a:lnTo>
                    <a:pt x="394170" y="88886"/>
                  </a:lnTo>
                  <a:lnTo>
                    <a:pt x="379744" y="109362"/>
                  </a:lnTo>
                  <a:close/>
                </a:path>
                <a:path w="449579" h="258445">
                  <a:moveTo>
                    <a:pt x="405804" y="96797"/>
                  </a:moveTo>
                  <a:lnTo>
                    <a:pt x="394170" y="88886"/>
                  </a:lnTo>
                  <a:lnTo>
                    <a:pt x="419300" y="74925"/>
                  </a:lnTo>
                  <a:lnTo>
                    <a:pt x="405804" y="96797"/>
                  </a:lnTo>
                  <a:close/>
                </a:path>
                <a:path w="449579" h="258445">
                  <a:moveTo>
                    <a:pt x="394170" y="88886"/>
                  </a:moveTo>
                  <a:lnTo>
                    <a:pt x="419300" y="74925"/>
                  </a:lnTo>
                  <a:lnTo>
                    <a:pt x="406735" y="67944"/>
                  </a:lnTo>
                  <a:lnTo>
                    <a:pt x="394170" y="88886"/>
                  </a:lnTo>
                  <a:close/>
                </a:path>
                <a:path w="449579" h="258445">
                  <a:moveTo>
                    <a:pt x="419300" y="74925"/>
                  </a:moveTo>
                  <a:lnTo>
                    <a:pt x="406735" y="67944"/>
                  </a:lnTo>
                  <a:lnTo>
                    <a:pt x="430935" y="52121"/>
                  </a:lnTo>
                  <a:lnTo>
                    <a:pt x="419300" y="74925"/>
                  </a:lnTo>
                  <a:close/>
                </a:path>
                <a:path w="449579" h="258445">
                  <a:moveTo>
                    <a:pt x="406735" y="67944"/>
                  </a:moveTo>
                  <a:lnTo>
                    <a:pt x="430935" y="52121"/>
                  </a:lnTo>
                  <a:lnTo>
                    <a:pt x="418370" y="46071"/>
                  </a:lnTo>
                  <a:lnTo>
                    <a:pt x="406735" y="67944"/>
                  </a:lnTo>
                  <a:close/>
                </a:path>
                <a:path w="449579" h="258445">
                  <a:moveTo>
                    <a:pt x="430935" y="52121"/>
                  </a:moveTo>
                  <a:lnTo>
                    <a:pt x="418370" y="46071"/>
                  </a:lnTo>
                  <a:lnTo>
                    <a:pt x="441173" y="28387"/>
                  </a:lnTo>
                  <a:lnTo>
                    <a:pt x="430935" y="52121"/>
                  </a:lnTo>
                  <a:close/>
                </a:path>
                <a:path w="449579" h="258445">
                  <a:moveTo>
                    <a:pt x="418370" y="46071"/>
                  </a:moveTo>
                  <a:lnTo>
                    <a:pt x="441173" y="28387"/>
                  </a:lnTo>
                  <a:lnTo>
                    <a:pt x="428142" y="23268"/>
                  </a:lnTo>
                  <a:lnTo>
                    <a:pt x="418370" y="46071"/>
                  </a:lnTo>
                  <a:close/>
                </a:path>
                <a:path w="449579" h="258445">
                  <a:moveTo>
                    <a:pt x="441173" y="28387"/>
                  </a:moveTo>
                  <a:lnTo>
                    <a:pt x="428142" y="23268"/>
                  </a:lnTo>
                  <a:lnTo>
                    <a:pt x="449550" y="4188"/>
                  </a:lnTo>
                  <a:lnTo>
                    <a:pt x="441173" y="28387"/>
                  </a:lnTo>
                  <a:close/>
                </a:path>
                <a:path w="449579" h="258445">
                  <a:moveTo>
                    <a:pt x="428142" y="23268"/>
                  </a:moveTo>
                  <a:lnTo>
                    <a:pt x="449550" y="4188"/>
                  </a:lnTo>
                  <a:lnTo>
                    <a:pt x="436054" y="0"/>
                  </a:lnTo>
                  <a:lnTo>
                    <a:pt x="428142" y="232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968025" y="8010925"/>
              <a:ext cx="106680" cy="50800"/>
            </a:xfrm>
            <a:custGeom>
              <a:avLst/>
              <a:gdLst/>
              <a:ahLst/>
              <a:cxnLst/>
              <a:rect l="l" t="t" r="r" b="b"/>
              <a:pathLst>
                <a:path w="106679" h="50800">
                  <a:moveTo>
                    <a:pt x="0" y="0"/>
                  </a:moveTo>
                  <a:lnTo>
                    <a:pt x="94005" y="50725"/>
                  </a:lnTo>
                  <a:lnTo>
                    <a:pt x="106104" y="10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968025" y="8010925"/>
              <a:ext cx="106680" cy="50800"/>
            </a:xfrm>
            <a:custGeom>
              <a:avLst/>
              <a:gdLst/>
              <a:ahLst/>
              <a:cxnLst/>
              <a:rect l="l" t="t" r="r" b="b"/>
              <a:pathLst>
                <a:path w="106679" h="50800">
                  <a:moveTo>
                    <a:pt x="94005" y="50725"/>
                  </a:moveTo>
                  <a:lnTo>
                    <a:pt x="0" y="0"/>
                  </a:lnTo>
                  <a:lnTo>
                    <a:pt x="106104" y="10703"/>
                  </a:lnTo>
                  <a:lnTo>
                    <a:pt x="94005" y="507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782170" y="7818260"/>
              <a:ext cx="240665" cy="461645"/>
            </a:xfrm>
            <a:custGeom>
              <a:avLst/>
              <a:gdLst/>
              <a:ahLst/>
              <a:cxnLst/>
              <a:rect l="l" t="t" r="r" b="b"/>
              <a:pathLst>
                <a:path w="240664" h="461645">
                  <a:moveTo>
                    <a:pt x="217794" y="438846"/>
                  </a:moveTo>
                  <a:lnTo>
                    <a:pt x="212209" y="451411"/>
                  </a:lnTo>
                  <a:lnTo>
                    <a:pt x="235943" y="461184"/>
                  </a:lnTo>
                  <a:lnTo>
                    <a:pt x="217794" y="438846"/>
                  </a:lnTo>
                  <a:close/>
                </a:path>
                <a:path w="240664" h="461645">
                  <a:moveTo>
                    <a:pt x="217794" y="438846"/>
                  </a:moveTo>
                  <a:lnTo>
                    <a:pt x="235943" y="461184"/>
                  </a:lnTo>
                  <a:lnTo>
                    <a:pt x="240597" y="448153"/>
                  </a:lnTo>
                  <a:lnTo>
                    <a:pt x="217794" y="438846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188941" y="440242"/>
                  </a:lnTo>
                  <a:lnTo>
                    <a:pt x="212209" y="451411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212209" y="451411"/>
                  </a:lnTo>
                  <a:lnTo>
                    <a:pt x="217794" y="438846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67068" y="427212"/>
                  </a:lnTo>
                  <a:lnTo>
                    <a:pt x="188941" y="4402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88941" y="440242"/>
                  </a:lnTo>
                  <a:lnTo>
                    <a:pt x="195456" y="4281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45661" y="412785"/>
                  </a:lnTo>
                  <a:lnTo>
                    <a:pt x="167068" y="427212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67068" y="427212"/>
                  </a:lnTo>
                  <a:lnTo>
                    <a:pt x="174514" y="415577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25650" y="396962"/>
                  </a:lnTo>
                  <a:lnTo>
                    <a:pt x="145661" y="412785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45661" y="412785"/>
                  </a:lnTo>
                  <a:lnTo>
                    <a:pt x="154038" y="401616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06570" y="379278"/>
                  </a:lnTo>
                  <a:lnTo>
                    <a:pt x="125650" y="396962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25650" y="396962"/>
                  </a:lnTo>
                  <a:lnTo>
                    <a:pt x="134958" y="386259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89351" y="360663"/>
                  </a:lnTo>
                  <a:lnTo>
                    <a:pt x="106570" y="379278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106570" y="379278"/>
                  </a:lnTo>
                  <a:lnTo>
                    <a:pt x="116343" y="369505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73063" y="341118"/>
                  </a:lnTo>
                  <a:lnTo>
                    <a:pt x="89351" y="360663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89351" y="360663"/>
                  </a:lnTo>
                  <a:lnTo>
                    <a:pt x="99589" y="351821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58171" y="320176"/>
                  </a:lnTo>
                  <a:lnTo>
                    <a:pt x="73063" y="341118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73063" y="341118"/>
                  </a:lnTo>
                  <a:lnTo>
                    <a:pt x="84232" y="332741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44675" y="297838"/>
                  </a:lnTo>
                  <a:lnTo>
                    <a:pt x="58171" y="320176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58171" y="320176"/>
                  </a:lnTo>
                  <a:lnTo>
                    <a:pt x="69805" y="312265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33041" y="275035"/>
                  </a:lnTo>
                  <a:lnTo>
                    <a:pt x="44675" y="297838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44675" y="297838"/>
                  </a:lnTo>
                  <a:lnTo>
                    <a:pt x="57240" y="291323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23268" y="251301"/>
                  </a:lnTo>
                  <a:lnTo>
                    <a:pt x="33041" y="275035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33041" y="275035"/>
                  </a:lnTo>
                  <a:lnTo>
                    <a:pt x="46071" y="269450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14891" y="227101"/>
                  </a:lnTo>
                  <a:lnTo>
                    <a:pt x="23268" y="251301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23268" y="251301"/>
                  </a:lnTo>
                  <a:lnTo>
                    <a:pt x="36299" y="246647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8376" y="202437"/>
                  </a:lnTo>
                  <a:lnTo>
                    <a:pt x="14891" y="227101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14891" y="227101"/>
                  </a:lnTo>
                  <a:lnTo>
                    <a:pt x="28387" y="222913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3722" y="177307"/>
                  </a:lnTo>
                  <a:lnTo>
                    <a:pt x="8376" y="202437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8376" y="202437"/>
                  </a:lnTo>
                  <a:lnTo>
                    <a:pt x="22337" y="199179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930" y="151711"/>
                  </a:lnTo>
                  <a:lnTo>
                    <a:pt x="3722" y="177307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3722" y="177307"/>
                  </a:lnTo>
                  <a:lnTo>
                    <a:pt x="17684" y="174980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14426" y="101451"/>
                  </a:moveTo>
                  <a:lnTo>
                    <a:pt x="0" y="126116"/>
                  </a:lnTo>
                  <a:lnTo>
                    <a:pt x="930" y="151711"/>
                  </a:lnTo>
                  <a:lnTo>
                    <a:pt x="13961" y="126116"/>
                  </a:lnTo>
                  <a:lnTo>
                    <a:pt x="14426" y="101451"/>
                  </a:lnTo>
                  <a:close/>
                </a:path>
                <a:path w="240664" h="461645">
                  <a:moveTo>
                    <a:pt x="13961" y="126116"/>
                  </a:moveTo>
                  <a:lnTo>
                    <a:pt x="930" y="151711"/>
                  </a:lnTo>
                  <a:lnTo>
                    <a:pt x="14891" y="150315"/>
                  </a:lnTo>
                  <a:lnTo>
                    <a:pt x="13961" y="126116"/>
                  </a:lnTo>
                  <a:close/>
                </a:path>
                <a:path w="240664" h="461645">
                  <a:moveTo>
                    <a:pt x="465" y="100520"/>
                  </a:moveTo>
                  <a:lnTo>
                    <a:pt x="0" y="126116"/>
                  </a:lnTo>
                  <a:lnTo>
                    <a:pt x="14426" y="101451"/>
                  </a:lnTo>
                  <a:lnTo>
                    <a:pt x="465" y="100520"/>
                  </a:lnTo>
                  <a:close/>
                </a:path>
                <a:path w="240664" h="461645">
                  <a:moveTo>
                    <a:pt x="16753" y="76786"/>
                  </a:moveTo>
                  <a:lnTo>
                    <a:pt x="465" y="100520"/>
                  </a:lnTo>
                  <a:lnTo>
                    <a:pt x="14426" y="101451"/>
                  </a:lnTo>
                  <a:lnTo>
                    <a:pt x="16753" y="76786"/>
                  </a:lnTo>
                  <a:close/>
                </a:path>
                <a:path w="240664" h="461645">
                  <a:moveTo>
                    <a:pt x="3257" y="74925"/>
                  </a:moveTo>
                  <a:lnTo>
                    <a:pt x="465" y="100520"/>
                  </a:lnTo>
                  <a:lnTo>
                    <a:pt x="16753" y="76786"/>
                  </a:lnTo>
                  <a:lnTo>
                    <a:pt x="3257" y="74925"/>
                  </a:lnTo>
                  <a:close/>
                </a:path>
                <a:path w="240664" h="461645">
                  <a:moveTo>
                    <a:pt x="20941" y="52587"/>
                  </a:moveTo>
                  <a:lnTo>
                    <a:pt x="3257" y="74925"/>
                  </a:lnTo>
                  <a:lnTo>
                    <a:pt x="16753" y="76786"/>
                  </a:lnTo>
                  <a:lnTo>
                    <a:pt x="20941" y="52587"/>
                  </a:lnTo>
                  <a:close/>
                </a:path>
                <a:path w="240664" h="461645">
                  <a:moveTo>
                    <a:pt x="7445" y="49329"/>
                  </a:moveTo>
                  <a:lnTo>
                    <a:pt x="3257" y="74925"/>
                  </a:lnTo>
                  <a:lnTo>
                    <a:pt x="20941" y="52587"/>
                  </a:lnTo>
                  <a:lnTo>
                    <a:pt x="7445" y="49329"/>
                  </a:lnTo>
                  <a:close/>
                </a:path>
                <a:path w="240664" h="461645">
                  <a:moveTo>
                    <a:pt x="26991" y="28387"/>
                  </a:moveTo>
                  <a:lnTo>
                    <a:pt x="7445" y="49329"/>
                  </a:lnTo>
                  <a:lnTo>
                    <a:pt x="20941" y="52587"/>
                  </a:lnTo>
                  <a:lnTo>
                    <a:pt x="26991" y="28387"/>
                  </a:lnTo>
                  <a:close/>
                </a:path>
                <a:path w="240664" h="461645">
                  <a:moveTo>
                    <a:pt x="13495" y="24664"/>
                  </a:moveTo>
                  <a:lnTo>
                    <a:pt x="7445" y="49329"/>
                  </a:lnTo>
                  <a:lnTo>
                    <a:pt x="26991" y="28387"/>
                  </a:lnTo>
                  <a:lnTo>
                    <a:pt x="13495" y="24664"/>
                  </a:lnTo>
                  <a:close/>
                </a:path>
                <a:path w="240664" h="461645">
                  <a:moveTo>
                    <a:pt x="34902" y="5119"/>
                  </a:moveTo>
                  <a:lnTo>
                    <a:pt x="13495" y="24664"/>
                  </a:lnTo>
                  <a:lnTo>
                    <a:pt x="26991" y="28387"/>
                  </a:lnTo>
                  <a:lnTo>
                    <a:pt x="34902" y="5119"/>
                  </a:lnTo>
                  <a:close/>
                </a:path>
                <a:path w="240664" h="461645">
                  <a:moveTo>
                    <a:pt x="21407" y="0"/>
                  </a:moveTo>
                  <a:lnTo>
                    <a:pt x="13495" y="24664"/>
                  </a:lnTo>
                  <a:lnTo>
                    <a:pt x="34902" y="5119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782169" y="7818260"/>
              <a:ext cx="240665" cy="461645"/>
            </a:xfrm>
            <a:custGeom>
              <a:avLst/>
              <a:gdLst/>
              <a:ahLst/>
              <a:cxnLst/>
              <a:rect l="l" t="t" r="r" b="b"/>
              <a:pathLst>
                <a:path w="240664" h="461645">
                  <a:moveTo>
                    <a:pt x="21407" y="0"/>
                  </a:moveTo>
                  <a:lnTo>
                    <a:pt x="34902" y="5119"/>
                  </a:lnTo>
                  <a:lnTo>
                    <a:pt x="13495" y="24664"/>
                  </a:lnTo>
                  <a:lnTo>
                    <a:pt x="21407" y="0"/>
                  </a:lnTo>
                  <a:close/>
                </a:path>
                <a:path w="240664" h="461645">
                  <a:moveTo>
                    <a:pt x="34902" y="5119"/>
                  </a:moveTo>
                  <a:lnTo>
                    <a:pt x="13495" y="24664"/>
                  </a:lnTo>
                  <a:lnTo>
                    <a:pt x="26991" y="28387"/>
                  </a:lnTo>
                  <a:lnTo>
                    <a:pt x="34902" y="5119"/>
                  </a:lnTo>
                  <a:close/>
                </a:path>
                <a:path w="240664" h="461645">
                  <a:moveTo>
                    <a:pt x="13495" y="24664"/>
                  </a:moveTo>
                  <a:lnTo>
                    <a:pt x="26991" y="28387"/>
                  </a:lnTo>
                  <a:lnTo>
                    <a:pt x="7445" y="49329"/>
                  </a:lnTo>
                  <a:lnTo>
                    <a:pt x="13495" y="24664"/>
                  </a:lnTo>
                  <a:close/>
                </a:path>
                <a:path w="240664" h="461645">
                  <a:moveTo>
                    <a:pt x="26991" y="28387"/>
                  </a:moveTo>
                  <a:lnTo>
                    <a:pt x="7445" y="49329"/>
                  </a:lnTo>
                  <a:lnTo>
                    <a:pt x="20941" y="52587"/>
                  </a:lnTo>
                  <a:lnTo>
                    <a:pt x="26991" y="28387"/>
                  </a:lnTo>
                  <a:close/>
                </a:path>
                <a:path w="240664" h="461645">
                  <a:moveTo>
                    <a:pt x="7445" y="49329"/>
                  </a:moveTo>
                  <a:lnTo>
                    <a:pt x="20941" y="52587"/>
                  </a:lnTo>
                  <a:lnTo>
                    <a:pt x="3257" y="74925"/>
                  </a:lnTo>
                  <a:lnTo>
                    <a:pt x="7445" y="49329"/>
                  </a:lnTo>
                  <a:close/>
                </a:path>
                <a:path w="240664" h="461645">
                  <a:moveTo>
                    <a:pt x="20941" y="52587"/>
                  </a:moveTo>
                  <a:lnTo>
                    <a:pt x="3257" y="74925"/>
                  </a:lnTo>
                  <a:lnTo>
                    <a:pt x="16753" y="76786"/>
                  </a:lnTo>
                  <a:lnTo>
                    <a:pt x="20941" y="52587"/>
                  </a:lnTo>
                  <a:close/>
                </a:path>
                <a:path w="240664" h="461645">
                  <a:moveTo>
                    <a:pt x="3257" y="74925"/>
                  </a:moveTo>
                  <a:lnTo>
                    <a:pt x="16753" y="76786"/>
                  </a:lnTo>
                  <a:lnTo>
                    <a:pt x="465" y="100520"/>
                  </a:lnTo>
                  <a:lnTo>
                    <a:pt x="3257" y="74925"/>
                  </a:lnTo>
                  <a:close/>
                </a:path>
                <a:path w="240664" h="461645">
                  <a:moveTo>
                    <a:pt x="16753" y="76786"/>
                  </a:moveTo>
                  <a:lnTo>
                    <a:pt x="465" y="100520"/>
                  </a:lnTo>
                  <a:lnTo>
                    <a:pt x="14426" y="101451"/>
                  </a:lnTo>
                  <a:lnTo>
                    <a:pt x="16753" y="76786"/>
                  </a:lnTo>
                  <a:close/>
                </a:path>
                <a:path w="240664" h="461645">
                  <a:moveTo>
                    <a:pt x="465" y="100520"/>
                  </a:moveTo>
                  <a:lnTo>
                    <a:pt x="14426" y="101451"/>
                  </a:lnTo>
                  <a:lnTo>
                    <a:pt x="0" y="126116"/>
                  </a:lnTo>
                  <a:lnTo>
                    <a:pt x="465" y="100520"/>
                  </a:lnTo>
                  <a:close/>
                </a:path>
                <a:path w="240664" h="461645">
                  <a:moveTo>
                    <a:pt x="14426" y="101451"/>
                  </a:moveTo>
                  <a:lnTo>
                    <a:pt x="0" y="126116"/>
                  </a:lnTo>
                  <a:lnTo>
                    <a:pt x="13961" y="126116"/>
                  </a:lnTo>
                  <a:lnTo>
                    <a:pt x="14426" y="101451"/>
                  </a:lnTo>
                  <a:close/>
                </a:path>
                <a:path w="240664" h="461645">
                  <a:moveTo>
                    <a:pt x="0" y="126116"/>
                  </a:moveTo>
                  <a:lnTo>
                    <a:pt x="13961" y="126116"/>
                  </a:lnTo>
                  <a:lnTo>
                    <a:pt x="930" y="151711"/>
                  </a:lnTo>
                  <a:lnTo>
                    <a:pt x="0" y="126116"/>
                  </a:lnTo>
                  <a:close/>
                </a:path>
                <a:path w="240664" h="461645">
                  <a:moveTo>
                    <a:pt x="13961" y="126116"/>
                  </a:moveTo>
                  <a:lnTo>
                    <a:pt x="930" y="151711"/>
                  </a:lnTo>
                  <a:lnTo>
                    <a:pt x="14891" y="150315"/>
                  </a:lnTo>
                  <a:lnTo>
                    <a:pt x="13961" y="126116"/>
                  </a:lnTo>
                  <a:close/>
                </a:path>
                <a:path w="240664" h="461645">
                  <a:moveTo>
                    <a:pt x="930" y="151711"/>
                  </a:moveTo>
                  <a:lnTo>
                    <a:pt x="14891" y="150315"/>
                  </a:lnTo>
                  <a:lnTo>
                    <a:pt x="3722" y="177307"/>
                  </a:lnTo>
                  <a:lnTo>
                    <a:pt x="930" y="151711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3722" y="177307"/>
                  </a:lnTo>
                  <a:lnTo>
                    <a:pt x="17684" y="174980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3722" y="177307"/>
                  </a:moveTo>
                  <a:lnTo>
                    <a:pt x="17684" y="174980"/>
                  </a:lnTo>
                  <a:lnTo>
                    <a:pt x="8376" y="202437"/>
                  </a:lnTo>
                  <a:lnTo>
                    <a:pt x="3722" y="177307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8376" y="202437"/>
                  </a:lnTo>
                  <a:lnTo>
                    <a:pt x="22337" y="199179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8376" y="202437"/>
                  </a:moveTo>
                  <a:lnTo>
                    <a:pt x="22337" y="199179"/>
                  </a:lnTo>
                  <a:lnTo>
                    <a:pt x="14891" y="227101"/>
                  </a:lnTo>
                  <a:lnTo>
                    <a:pt x="8376" y="202437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14891" y="227101"/>
                  </a:lnTo>
                  <a:lnTo>
                    <a:pt x="28387" y="222913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14891" y="227101"/>
                  </a:moveTo>
                  <a:lnTo>
                    <a:pt x="28387" y="222913"/>
                  </a:lnTo>
                  <a:lnTo>
                    <a:pt x="23268" y="251301"/>
                  </a:lnTo>
                  <a:lnTo>
                    <a:pt x="14891" y="227101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23268" y="251301"/>
                  </a:lnTo>
                  <a:lnTo>
                    <a:pt x="36299" y="246647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3268" y="251301"/>
                  </a:moveTo>
                  <a:lnTo>
                    <a:pt x="36299" y="246647"/>
                  </a:lnTo>
                  <a:lnTo>
                    <a:pt x="33041" y="275035"/>
                  </a:lnTo>
                  <a:lnTo>
                    <a:pt x="23268" y="251301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33041" y="275035"/>
                  </a:lnTo>
                  <a:lnTo>
                    <a:pt x="46071" y="269450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33041" y="275035"/>
                  </a:moveTo>
                  <a:lnTo>
                    <a:pt x="46071" y="269450"/>
                  </a:lnTo>
                  <a:lnTo>
                    <a:pt x="44675" y="297838"/>
                  </a:lnTo>
                  <a:lnTo>
                    <a:pt x="33041" y="275035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44675" y="297838"/>
                  </a:lnTo>
                  <a:lnTo>
                    <a:pt x="57240" y="291323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44675" y="297838"/>
                  </a:moveTo>
                  <a:lnTo>
                    <a:pt x="57240" y="291323"/>
                  </a:lnTo>
                  <a:lnTo>
                    <a:pt x="58171" y="320176"/>
                  </a:lnTo>
                  <a:lnTo>
                    <a:pt x="44675" y="297838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58171" y="320176"/>
                  </a:lnTo>
                  <a:lnTo>
                    <a:pt x="69805" y="312265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58171" y="320176"/>
                  </a:moveTo>
                  <a:lnTo>
                    <a:pt x="69805" y="312265"/>
                  </a:lnTo>
                  <a:lnTo>
                    <a:pt x="73063" y="341118"/>
                  </a:lnTo>
                  <a:lnTo>
                    <a:pt x="58171" y="320176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73063" y="341118"/>
                  </a:lnTo>
                  <a:lnTo>
                    <a:pt x="84232" y="332741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73063" y="341118"/>
                  </a:moveTo>
                  <a:lnTo>
                    <a:pt x="84232" y="332741"/>
                  </a:lnTo>
                  <a:lnTo>
                    <a:pt x="89351" y="360663"/>
                  </a:lnTo>
                  <a:lnTo>
                    <a:pt x="73063" y="341118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89351" y="360663"/>
                  </a:lnTo>
                  <a:lnTo>
                    <a:pt x="99589" y="351821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89351" y="360663"/>
                  </a:moveTo>
                  <a:lnTo>
                    <a:pt x="99589" y="351821"/>
                  </a:lnTo>
                  <a:lnTo>
                    <a:pt x="106570" y="379278"/>
                  </a:lnTo>
                  <a:lnTo>
                    <a:pt x="89351" y="360663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106570" y="379278"/>
                  </a:lnTo>
                  <a:lnTo>
                    <a:pt x="116343" y="369505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106570" y="379278"/>
                  </a:moveTo>
                  <a:lnTo>
                    <a:pt x="116343" y="369505"/>
                  </a:lnTo>
                  <a:lnTo>
                    <a:pt x="125650" y="396962"/>
                  </a:lnTo>
                  <a:lnTo>
                    <a:pt x="106570" y="379278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25650" y="396962"/>
                  </a:lnTo>
                  <a:lnTo>
                    <a:pt x="134958" y="386259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125650" y="396962"/>
                  </a:moveTo>
                  <a:lnTo>
                    <a:pt x="134958" y="386259"/>
                  </a:lnTo>
                  <a:lnTo>
                    <a:pt x="145661" y="412785"/>
                  </a:lnTo>
                  <a:lnTo>
                    <a:pt x="125650" y="396962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45661" y="412785"/>
                  </a:lnTo>
                  <a:lnTo>
                    <a:pt x="154038" y="401616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45661" y="412785"/>
                  </a:moveTo>
                  <a:lnTo>
                    <a:pt x="154038" y="401616"/>
                  </a:lnTo>
                  <a:lnTo>
                    <a:pt x="167068" y="427212"/>
                  </a:lnTo>
                  <a:lnTo>
                    <a:pt x="145661" y="412785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67068" y="427212"/>
                  </a:lnTo>
                  <a:lnTo>
                    <a:pt x="174514" y="415577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67068" y="427212"/>
                  </a:moveTo>
                  <a:lnTo>
                    <a:pt x="174514" y="415577"/>
                  </a:lnTo>
                  <a:lnTo>
                    <a:pt x="188941" y="440242"/>
                  </a:lnTo>
                  <a:lnTo>
                    <a:pt x="167068" y="427212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88941" y="440242"/>
                  </a:lnTo>
                  <a:lnTo>
                    <a:pt x="195456" y="4281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88941" y="440242"/>
                  </a:moveTo>
                  <a:lnTo>
                    <a:pt x="195456" y="428142"/>
                  </a:lnTo>
                  <a:lnTo>
                    <a:pt x="212209" y="451411"/>
                  </a:lnTo>
                  <a:lnTo>
                    <a:pt x="188941" y="440242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212209" y="451411"/>
                  </a:lnTo>
                  <a:lnTo>
                    <a:pt x="217794" y="438846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212209" y="451411"/>
                  </a:moveTo>
                  <a:lnTo>
                    <a:pt x="217794" y="438846"/>
                  </a:lnTo>
                  <a:lnTo>
                    <a:pt x="235943" y="461184"/>
                  </a:lnTo>
                  <a:lnTo>
                    <a:pt x="212209" y="451411"/>
                  </a:lnTo>
                  <a:close/>
                </a:path>
                <a:path w="240664" h="461645">
                  <a:moveTo>
                    <a:pt x="217794" y="438846"/>
                  </a:moveTo>
                  <a:lnTo>
                    <a:pt x="235943" y="461184"/>
                  </a:lnTo>
                  <a:lnTo>
                    <a:pt x="240597" y="448153"/>
                  </a:lnTo>
                  <a:lnTo>
                    <a:pt x="217794" y="4388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790546" y="7722393"/>
              <a:ext cx="55880" cy="106045"/>
            </a:xfrm>
            <a:custGeom>
              <a:avLst/>
              <a:gdLst/>
              <a:ahLst/>
              <a:cxnLst/>
              <a:rect l="l" t="t" r="r" b="b"/>
              <a:pathLst>
                <a:path w="55879" h="106045">
                  <a:moveTo>
                    <a:pt x="55844" y="0"/>
                  </a:moveTo>
                  <a:lnTo>
                    <a:pt x="0" y="91213"/>
                  </a:lnTo>
                  <a:lnTo>
                    <a:pt x="39556" y="105639"/>
                  </a:lnTo>
                  <a:lnTo>
                    <a:pt x="5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790546" y="7722393"/>
              <a:ext cx="55880" cy="106045"/>
            </a:xfrm>
            <a:custGeom>
              <a:avLst/>
              <a:gdLst/>
              <a:ahLst/>
              <a:cxnLst/>
              <a:rect l="l" t="t" r="r" b="b"/>
              <a:pathLst>
                <a:path w="55879" h="106045">
                  <a:moveTo>
                    <a:pt x="0" y="91213"/>
                  </a:moveTo>
                  <a:lnTo>
                    <a:pt x="55844" y="0"/>
                  </a:lnTo>
                  <a:lnTo>
                    <a:pt x="39556" y="105639"/>
                  </a:lnTo>
                  <a:lnTo>
                    <a:pt x="0" y="912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88495" y="7067614"/>
              <a:ext cx="44450" cy="111760"/>
            </a:xfrm>
            <a:custGeom>
              <a:avLst/>
              <a:gdLst/>
              <a:ahLst/>
              <a:cxnLst/>
              <a:rect l="l" t="t" r="r" b="b"/>
              <a:pathLst>
                <a:path w="44450" h="111759">
                  <a:moveTo>
                    <a:pt x="31645" y="0"/>
                  </a:moveTo>
                  <a:lnTo>
                    <a:pt x="0" y="107966"/>
                  </a:lnTo>
                  <a:lnTo>
                    <a:pt x="44210" y="111689"/>
                  </a:lnTo>
                  <a:lnTo>
                    <a:pt x="31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88495" y="7067614"/>
              <a:ext cx="44450" cy="111760"/>
            </a:xfrm>
            <a:custGeom>
              <a:avLst/>
              <a:gdLst/>
              <a:ahLst/>
              <a:cxnLst/>
              <a:rect l="l" t="t" r="r" b="b"/>
              <a:pathLst>
                <a:path w="44450" h="111759">
                  <a:moveTo>
                    <a:pt x="31645" y="0"/>
                  </a:moveTo>
                  <a:lnTo>
                    <a:pt x="44210" y="111689"/>
                  </a:lnTo>
                  <a:lnTo>
                    <a:pt x="0" y="107966"/>
                  </a:lnTo>
                  <a:lnTo>
                    <a:pt x="316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80584" y="7176511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29">
                  <a:moveTo>
                    <a:pt x="22803" y="0"/>
                  </a:moveTo>
                  <a:lnTo>
                    <a:pt x="0" y="263866"/>
                  </a:lnTo>
                  <a:lnTo>
                    <a:pt x="14891" y="265262"/>
                  </a:lnTo>
                  <a:lnTo>
                    <a:pt x="22803" y="0"/>
                  </a:lnTo>
                  <a:close/>
                </a:path>
                <a:path w="37464" h="265429">
                  <a:moveTo>
                    <a:pt x="22803" y="0"/>
                  </a:moveTo>
                  <a:lnTo>
                    <a:pt x="14891" y="265262"/>
                  </a:lnTo>
                  <a:lnTo>
                    <a:pt x="37229" y="1396"/>
                  </a:lnTo>
                  <a:lnTo>
                    <a:pt x="22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80584" y="7176511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29">
                  <a:moveTo>
                    <a:pt x="37229" y="1396"/>
                  </a:moveTo>
                  <a:lnTo>
                    <a:pt x="22803" y="0"/>
                  </a:lnTo>
                  <a:lnTo>
                    <a:pt x="14891" y="265262"/>
                  </a:lnTo>
                  <a:lnTo>
                    <a:pt x="37229" y="1396"/>
                  </a:lnTo>
                  <a:close/>
                </a:path>
                <a:path w="37464" h="265429">
                  <a:moveTo>
                    <a:pt x="22803" y="0"/>
                  </a:moveTo>
                  <a:lnTo>
                    <a:pt x="14891" y="265262"/>
                  </a:lnTo>
                  <a:lnTo>
                    <a:pt x="0" y="263866"/>
                  </a:lnTo>
                  <a:lnTo>
                    <a:pt x="228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83" name="object 3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92714" y="7768931"/>
              <a:ext cx="351356" cy="7259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8540914" y="129187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8540914" y="12918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191819" y="174979"/>
              <a:ext cx="18483580" cy="12879705"/>
            </a:xfrm>
            <a:custGeom>
              <a:avLst/>
              <a:gdLst/>
              <a:ahLst/>
              <a:cxnLst/>
              <a:rect l="l" t="t" r="r" b="b"/>
              <a:pathLst>
                <a:path w="18483580" h="12879705">
                  <a:moveTo>
                    <a:pt x="0" y="0"/>
                  </a:moveTo>
                  <a:lnTo>
                    <a:pt x="0" y="12879189"/>
                  </a:lnTo>
                  <a:lnTo>
                    <a:pt x="34902" y="12844286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18448305" y="12844286"/>
                  </a:moveTo>
                  <a:lnTo>
                    <a:pt x="34902" y="12844286"/>
                  </a:lnTo>
                  <a:lnTo>
                    <a:pt x="0" y="12879189"/>
                  </a:lnTo>
                  <a:lnTo>
                    <a:pt x="18448305" y="12844286"/>
                  </a:lnTo>
                  <a:close/>
                </a:path>
                <a:path w="18483580" h="12879705">
                  <a:moveTo>
                    <a:pt x="18448305" y="12844286"/>
                  </a:moveTo>
                  <a:lnTo>
                    <a:pt x="0" y="12879189"/>
                  </a:lnTo>
                  <a:lnTo>
                    <a:pt x="18483207" y="12879189"/>
                  </a:lnTo>
                  <a:lnTo>
                    <a:pt x="18448305" y="12844286"/>
                  </a:lnTo>
                  <a:close/>
                </a:path>
                <a:path w="18483580" h="12879705">
                  <a:moveTo>
                    <a:pt x="18448305" y="34902"/>
                  </a:moveTo>
                  <a:lnTo>
                    <a:pt x="18448305" y="12844286"/>
                  </a:lnTo>
                  <a:lnTo>
                    <a:pt x="18483207" y="12879189"/>
                  </a:lnTo>
                  <a:lnTo>
                    <a:pt x="18448305" y="34902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18448305" y="34902"/>
                  </a:lnTo>
                  <a:lnTo>
                    <a:pt x="18483207" y="12879189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0" y="0"/>
                  </a:moveTo>
                  <a:lnTo>
                    <a:pt x="34902" y="12844286"/>
                  </a:lnTo>
                  <a:lnTo>
                    <a:pt x="34902" y="34902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0" y="0"/>
                  </a:lnTo>
                  <a:lnTo>
                    <a:pt x="34902" y="34902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34902" y="34902"/>
                  </a:lnTo>
                  <a:lnTo>
                    <a:pt x="18448305" y="34902"/>
                  </a:lnTo>
                  <a:lnTo>
                    <a:pt x="18483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191819" y="174979"/>
              <a:ext cx="18483580" cy="12879705"/>
            </a:xfrm>
            <a:custGeom>
              <a:avLst/>
              <a:gdLst/>
              <a:ahLst/>
              <a:cxnLst/>
              <a:rect l="l" t="t" r="r" b="b"/>
              <a:pathLst>
                <a:path w="18483580" h="12879705">
                  <a:moveTo>
                    <a:pt x="0" y="12879189"/>
                  </a:moveTo>
                  <a:lnTo>
                    <a:pt x="34902" y="12844286"/>
                  </a:lnTo>
                  <a:lnTo>
                    <a:pt x="0" y="0"/>
                  </a:lnTo>
                  <a:lnTo>
                    <a:pt x="0" y="12879189"/>
                  </a:lnTo>
                  <a:close/>
                </a:path>
                <a:path w="18483580" h="12879705">
                  <a:moveTo>
                    <a:pt x="34902" y="12844286"/>
                  </a:moveTo>
                  <a:lnTo>
                    <a:pt x="0" y="0"/>
                  </a:lnTo>
                  <a:lnTo>
                    <a:pt x="34902" y="34902"/>
                  </a:lnTo>
                  <a:lnTo>
                    <a:pt x="34902" y="12844286"/>
                  </a:lnTo>
                  <a:close/>
                </a:path>
                <a:path w="18483580" h="12879705">
                  <a:moveTo>
                    <a:pt x="0" y="0"/>
                  </a:moveTo>
                  <a:lnTo>
                    <a:pt x="34902" y="34902"/>
                  </a:lnTo>
                  <a:lnTo>
                    <a:pt x="18483207" y="0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34902" y="34902"/>
                  </a:moveTo>
                  <a:lnTo>
                    <a:pt x="18483207" y="0"/>
                  </a:lnTo>
                  <a:lnTo>
                    <a:pt x="18448304" y="34902"/>
                  </a:lnTo>
                  <a:lnTo>
                    <a:pt x="34902" y="34902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18448304" y="34902"/>
                  </a:lnTo>
                  <a:lnTo>
                    <a:pt x="18483207" y="12879189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18448304" y="34902"/>
                  </a:moveTo>
                  <a:lnTo>
                    <a:pt x="18483207" y="12879189"/>
                  </a:lnTo>
                  <a:lnTo>
                    <a:pt x="18448304" y="12844286"/>
                  </a:lnTo>
                  <a:lnTo>
                    <a:pt x="18448304" y="34902"/>
                  </a:lnTo>
                  <a:close/>
                </a:path>
                <a:path w="18483580" h="12879705">
                  <a:moveTo>
                    <a:pt x="18483207" y="12879189"/>
                  </a:moveTo>
                  <a:lnTo>
                    <a:pt x="18448304" y="12844286"/>
                  </a:lnTo>
                  <a:lnTo>
                    <a:pt x="0" y="12879189"/>
                  </a:lnTo>
                  <a:lnTo>
                    <a:pt x="18483207" y="12879189"/>
                  </a:lnTo>
                  <a:close/>
                </a:path>
                <a:path w="18483580" h="12879705">
                  <a:moveTo>
                    <a:pt x="18448304" y="12844286"/>
                  </a:moveTo>
                  <a:lnTo>
                    <a:pt x="0" y="12879189"/>
                  </a:lnTo>
                  <a:lnTo>
                    <a:pt x="34902" y="12844286"/>
                  </a:lnTo>
                  <a:lnTo>
                    <a:pt x="18448304" y="12844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523229" y="192198"/>
              <a:ext cx="34925" cy="12844780"/>
            </a:xfrm>
            <a:custGeom>
              <a:avLst/>
              <a:gdLst/>
              <a:ahLst/>
              <a:cxnLst/>
              <a:rect l="l" t="t" r="r" b="b"/>
              <a:pathLst>
                <a:path w="34925" h="12844780">
                  <a:moveTo>
                    <a:pt x="0" y="0"/>
                  </a:moveTo>
                  <a:lnTo>
                    <a:pt x="0" y="12844752"/>
                  </a:lnTo>
                  <a:lnTo>
                    <a:pt x="34902" y="12844752"/>
                  </a:lnTo>
                  <a:lnTo>
                    <a:pt x="0" y="0"/>
                  </a:lnTo>
                  <a:close/>
                </a:path>
                <a:path w="34925" h="12844780">
                  <a:moveTo>
                    <a:pt x="34902" y="0"/>
                  </a:moveTo>
                  <a:lnTo>
                    <a:pt x="0" y="0"/>
                  </a:lnTo>
                  <a:lnTo>
                    <a:pt x="34902" y="12844752"/>
                  </a:lnTo>
                  <a:lnTo>
                    <a:pt x="34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8523229" y="192198"/>
              <a:ext cx="34925" cy="12844780"/>
            </a:xfrm>
            <a:custGeom>
              <a:avLst/>
              <a:gdLst/>
              <a:ahLst/>
              <a:cxnLst/>
              <a:rect l="l" t="t" r="r" b="b"/>
              <a:pathLst>
                <a:path w="34925" h="12844780">
                  <a:moveTo>
                    <a:pt x="34902" y="0"/>
                  </a:moveTo>
                  <a:lnTo>
                    <a:pt x="0" y="0"/>
                  </a:lnTo>
                  <a:lnTo>
                    <a:pt x="34902" y="12844752"/>
                  </a:lnTo>
                  <a:lnTo>
                    <a:pt x="34902" y="0"/>
                  </a:lnTo>
                  <a:close/>
                </a:path>
                <a:path w="34925" h="12844780">
                  <a:moveTo>
                    <a:pt x="0" y="0"/>
                  </a:moveTo>
                  <a:lnTo>
                    <a:pt x="34902" y="12844752"/>
                  </a:lnTo>
                  <a:lnTo>
                    <a:pt x="0" y="128447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8540914" y="84846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8540914" y="84846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92" name="object 392"/>
          <p:cNvSpPr txBox="1"/>
          <p:nvPr/>
        </p:nvSpPr>
        <p:spPr>
          <a:xfrm>
            <a:off x="10561556" y="2414489"/>
            <a:ext cx="90474" cy="191998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Date: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0675838" y="2255891"/>
            <a:ext cx="308354" cy="350534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Designed:</a:t>
            </a:r>
            <a:endParaRPr sz="588">
              <a:latin typeface="Microsoft Sans Serif"/>
              <a:cs typeface="Microsoft Sans Serif"/>
            </a:endParaRPr>
          </a:p>
          <a:p>
            <a:pPr marL="6497" marR="23715">
              <a:lnSpc>
                <a:spcPct val="127499"/>
              </a:lnSpc>
            </a:pPr>
            <a:r>
              <a:rPr sz="588" spc="-5" dirty="0">
                <a:latin typeface="Microsoft Sans Serif"/>
                <a:cs typeface="Microsoft Sans Serif"/>
              </a:rPr>
              <a:t>Drawn: Checked:</a:t>
            </a:r>
            <a:endParaRPr sz="588">
              <a:latin typeface="Microsoft Sans Serif"/>
              <a:cs typeface="Microsoft Sans Serif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10893938" y="669739"/>
            <a:ext cx="4548" cy="1966112"/>
            <a:chOff x="19430241" y="1309092"/>
            <a:chExt cx="8890" cy="3843020"/>
          </a:xfrm>
        </p:grpSpPr>
        <p:sp>
          <p:nvSpPr>
            <p:cNvPr id="395" name="object 395"/>
            <p:cNvSpPr/>
            <p:nvPr/>
          </p:nvSpPr>
          <p:spPr>
            <a:xfrm>
              <a:off x="1943024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943024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10440300" y="828434"/>
            <a:ext cx="102592" cy="934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97">
              <a:lnSpc>
                <a:spcPts val="824"/>
              </a:lnSpc>
            </a:pPr>
            <a:r>
              <a:rPr sz="691" dirty="0">
                <a:latin typeface="Microsoft Sans Serif"/>
                <a:cs typeface="Microsoft Sans Serif"/>
              </a:rPr>
              <a:t>Drawing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Revision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Table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10438952" y="669739"/>
            <a:ext cx="571446" cy="1974883"/>
            <a:chOff x="18540913" y="1309092"/>
            <a:chExt cx="1116965" cy="3860165"/>
          </a:xfrm>
        </p:grpSpPr>
        <p:sp>
          <p:nvSpPr>
            <p:cNvPr id="399" name="object 399"/>
            <p:cNvSpPr/>
            <p:nvPr/>
          </p:nvSpPr>
          <p:spPr>
            <a:xfrm>
              <a:off x="18764292" y="2960235"/>
              <a:ext cx="894080" cy="8890"/>
            </a:xfrm>
            <a:custGeom>
              <a:avLst/>
              <a:gdLst/>
              <a:ahLst/>
              <a:cxnLst/>
              <a:rect l="l" t="t" r="r" b="b"/>
              <a:pathLst>
                <a:path w="894080" h="8889">
                  <a:moveTo>
                    <a:pt x="893515" y="0"/>
                  </a:moveTo>
                  <a:lnTo>
                    <a:pt x="0" y="0"/>
                  </a:lnTo>
                  <a:lnTo>
                    <a:pt x="0" y="8376"/>
                  </a:lnTo>
                  <a:lnTo>
                    <a:pt x="893515" y="0"/>
                  </a:lnTo>
                  <a:close/>
                </a:path>
                <a:path w="894080" h="8889">
                  <a:moveTo>
                    <a:pt x="893515" y="0"/>
                  </a:moveTo>
                  <a:lnTo>
                    <a:pt x="0" y="8376"/>
                  </a:lnTo>
                  <a:lnTo>
                    <a:pt x="893515" y="8376"/>
                  </a:lnTo>
                  <a:lnTo>
                    <a:pt x="893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764292" y="2960235"/>
              <a:ext cx="894080" cy="8890"/>
            </a:xfrm>
            <a:custGeom>
              <a:avLst/>
              <a:gdLst/>
              <a:ahLst/>
              <a:cxnLst/>
              <a:rect l="l" t="t" r="r" b="b"/>
              <a:pathLst>
                <a:path w="894080" h="8889">
                  <a:moveTo>
                    <a:pt x="893515" y="8376"/>
                  </a:moveTo>
                  <a:lnTo>
                    <a:pt x="893515" y="0"/>
                  </a:lnTo>
                  <a:lnTo>
                    <a:pt x="0" y="8376"/>
                  </a:lnTo>
                  <a:lnTo>
                    <a:pt x="893515" y="8376"/>
                  </a:lnTo>
                  <a:close/>
                </a:path>
                <a:path w="894080" h="8889">
                  <a:moveTo>
                    <a:pt x="893515" y="0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89351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8540913" y="5133990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8540913" y="5133990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8540913" y="3746715"/>
              <a:ext cx="1116965" cy="17780"/>
            </a:xfrm>
            <a:custGeom>
              <a:avLst/>
              <a:gdLst/>
              <a:ahLst/>
              <a:cxnLst/>
              <a:rect l="l" t="t" r="r" b="b"/>
              <a:pathLst>
                <a:path w="1116965" h="17779">
                  <a:moveTo>
                    <a:pt x="1116894" y="0"/>
                  </a:moveTo>
                  <a:lnTo>
                    <a:pt x="0" y="0"/>
                  </a:lnTo>
                  <a:lnTo>
                    <a:pt x="0" y="17684"/>
                  </a:lnTo>
                  <a:lnTo>
                    <a:pt x="1116894" y="0"/>
                  </a:lnTo>
                  <a:close/>
                </a:path>
                <a:path w="1116965" h="17779">
                  <a:moveTo>
                    <a:pt x="1116894" y="0"/>
                  </a:moveTo>
                  <a:lnTo>
                    <a:pt x="0" y="17684"/>
                  </a:lnTo>
                  <a:lnTo>
                    <a:pt x="1116894" y="17684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8540913" y="3746715"/>
              <a:ext cx="1116965" cy="17780"/>
            </a:xfrm>
            <a:custGeom>
              <a:avLst/>
              <a:gdLst/>
              <a:ahLst/>
              <a:cxnLst/>
              <a:rect l="l" t="t" r="r" b="b"/>
              <a:pathLst>
                <a:path w="1116965" h="17779">
                  <a:moveTo>
                    <a:pt x="0" y="0"/>
                  </a:moveTo>
                  <a:lnTo>
                    <a:pt x="0" y="17684"/>
                  </a:lnTo>
                  <a:lnTo>
                    <a:pt x="1116894" y="0"/>
                  </a:lnTo>
                  <a:lnTo>
                    <a:pt x="0" y="0"/>
                  </a:lnTo>
                  <a:close/>
                </a:path>
                <a:path w="1116965" h="17779">
                  <a:moveTo>
                    <a:pt x="0" y="17684"/>
                  </a:moveTo>
                  <a:lnTo>
                    <a:pt x="1116894" y="0"/>
                  </a:lnTo>
                  <a:lnTo>
                    <a:pt x="1116894" y="17684"/>
                  </a:lnTo>
                  <a:lnTo>
                    <a:pt x="0" y="17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920686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920686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898348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898348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8755450" y="1309092"/>
              <a:ext cx="17780" cy="3843020"/>
            </a:xfrm>
            <a:custGeom>
              <a:avLst/>
              <a:gdLst/>
              <a:ahLst/>
              <a:cxnLst/>
              <a:rect l="l" t="t" r="r" b="b"/>
              <a:pathLst>
                <a:path w="17780" h="3843020">
                  <a:moveTo>
                    <a:pt x="0" y="0"/>
                  </a:moveTo>
                  <a:lnTo>
                    <a:pt x="0" y="3842582"/>
                  </a:lnTo>
                  <a:lnTo>
                    <a:pt x="17684" y="3842582"/>
                  </a:lnTo>
                  <a:lnTo>
                    <a:pt x="0" y="0"/>
                  </a:lnTo>
                  <a:close/>
                </a:path>
                <a:path w="17780" h="3843020">
                  <a:moveTo>
                    <a:pt x="17684" y="0"/>
                  </a:moveTo>
                  <a:lnTo>
                    <a:pt x="0" y="0"/>
                  </a:lnTo>
                  <a:lnTo>
                    <a:pt x="17684" y="3842582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8755450" y="1309092"/>
              <a:ext cx="17780" cy="3843020"/>
            </a:xfrm>
            <a:custGeom>
              <a:avLst/>
              <a:gdLst/>
              <a:ahLst/>
              <a:cxnLst/>
              <a:rect l="l" t="t" r="r" b="b"/>
              <a:pathLst>
                <a:path w="17780" h="3843020">
                  <a:moveTo>
                    <a:pt x="0" y="3842582"/>
                  </a:moveTo>
                  <a:lnTo>
                    <a:pt x="17684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17780" h="3843020">
                  <a:moveTo>
                    <a:pt x="17684" y="3842582"/>
                  </a:moveTo>
                  <a:lnTo>
                    <a:pt x="0" y="0"/>
                  </a:lnTo>
                  <a:lnTo>
                    <a:pt x="17684" y="0"/>
                  </a:lnTo>
                  <a:lnTo>
                    <a:pt x="17684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8860840" y="6685772"/>
            <a:ext cx="1162059" cy="66663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6497">
              <a:spcBef>
                <a:spcPts val="58"/>
              </a:spcBef>
            </a:pPr>
            <a:r>
              <a:rPr sz="384" dirty="0">
                <a:latin typeface="Microsoft Sans Serif"/>
                <a:cs typeface="Microsoft Sans Serif"/>
              </a:rPr>
              <a:t>File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Name:5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Proposed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Pilot</a:t>
            </a:r>
            <a:r>
              <a:rPr sz="384" spc="18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One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spc="-5" dirty="0">
                <a:latin typeface="Microsoft Sans Serif"/>
                <a:cs typeface="Microsoft Sans Serif"/>
              </a:rPr>
              <a:t>Improvements.dwg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0469752" y="2846937"/>
            <a:ext cx="461665" cy="1281611"/>
          </a:xfrm>
          <a:prstGeom prst="rect">
            <a:avLst/>
          </a:prstGeom>
        </p:spPr>
        <p:txBody>
          <a:bodyPr vert="vert270" wrap="square" lIns="0" tIns="2274" rIns="0" bIns="0" rtlCol="0">
            <a:spAutoFit/>
          </a:bodyPr>
          <a:lstStyle/>
          <a:p>
            <a:pPr marL="140992" marR="150088" algn="ctr">
              <a:lnSpc>
                <a:spcPts val="946"/>
              </a:lnSpc>
              <a:spcBef>
                <a:spcPts val="18"/>
              </a:spcBef>
            </a:pPr>
            <a:r>
              <a:rPr sz="767" dirty="0">
                <a:latin typeface="Microsoft Sans Serif"/>
                <a:cs typeface="Microsoft Sans Serif"/>
              </a:rPr>
              <a:t>Lagoon</a:t>
            </a:r>
            <a:r>
              <a:rPr sz="767" spc="5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Logistics,</a:t>
            </a:r>
            <a:r>
              <a:rPr sz="767" spc="58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LLC </a:t>
            </a:r>
            <a:r>
              <a:rPr sz="767" dirty="0">
                <a:latin typeface="Microsoft Sans Serif"/>
                <a:cs typeface="Microsoft Sans Serif"/>
              </a:rPr>
              <a:t>5908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Sapling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spc="-5" dirty="0">
                <a:latin typeface="Microsoft Sans Serif"/>
                <a:cs typeface="Microsoft Sans Serif"/>
              </a:rPr>
              <a:t>Street</a:t>
            </a:r>
            <a:endParaRPr sz="767">
              <a:latin typeface="Microsoft Sans Serif"/>
              <a:cs typeface="Microsoft Sans Serif"/>
            </a:endParaRPr>
          </a:p>
          <a:p>
            <a:pPr marL="6497" marR="2599" algn="ctr">
              <a:lnSpc>
                <a:spcPts val="946"/>
              </a:lnSpc>
              <a:spcBef>
                <a:spcPts val="5"/>
              </a:spcBef>
            </a:pPr>
            <a:r>
              <a:rPr sz="767" dirty="0">
                <a:latin typeface="Microsoft Sans Serif"/>
                <a:cs typeface="Microsoft Sans Serif"/>
              </a:rPr>
              <a:t>Fort</a:t>
            </a:r>
            <a:r>
              <a:rPr sz="767" spc="49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Collins,</a:t>
            </a:r>
            <a:r>
              <a:rPr sz="767" spc="49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CO</a:t>
            </a:r>
            <a:r>
              <a:rPr sz="767" spc="5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80528-</a:t>
            </a:r>
            <a:r>
              <a:rPr sz="767" spc="-10" dirty="0">
                <a:latin typeface="Microsoft Sans Serif"/>
                <a:cs typeface="Microsoft Sans Serif"/>
              </a:rPr>
              <a:t>7251 </a:t>
            </a:r>
            <a:r>
              <a:rPr sz="767" spc="-5" dirty="0">
                <a:latin typeface="Microsoft Sans Serif"/>
                <a:cs typeface="Microsoft Sans Serif"/>
                <a:hlinkClick r:id="rId53"/>
              </a:rPr>
              <a:t>jeffcouch@comcast.net</a:t>
            </a:r>
            <a:endParaRPr sz="767">
              <a:latin typeface="Microsoft Sans Serif"/>
              <a:cs typeface="Microsoft Sans Serif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10561555" y="1633511"/>
            <a:ext cx="90474" cy="171206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10" dirty="0">
                <a:latin typeface="Microsoft Sans Serif"/>
                <a:cs typeface="Microsoft Sans Serif"/>
              </a:rPr>
              <a:t>Date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10561555" y="895496"/>
            <a:ext cx="90474" cy="395691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dirty="0">
                <a:latin typeface="Microsoft Sans Serif"/>
                <a:cs typeface="Microsoft Sans Serif"/>
              </a:rPr>
              <a:t>Revision</a:t>
            </a:r>
            <a:r>
              <a:rPr sz="588" spc="-18" dirty="0">
                <a:latin typeface="Microsoft Sans Serif"/>
                <a:cs typeface="Microsoft Sans Serif"/>
              </a:rPr>
              <a:t> </a:t>
            </a:r>
            <a:r>
              <a:rPr sz="588" spc="-13" dirty="0">
                <a:latin typeface="Microsoft Sans Serif"/>
                <a:cs typeface="Microsoft Sans Serif"/>
              </a:rPr>
              <a:t>ID</a:t>
            </a:r>
            <a:endParaRPr sz="588">
              <a:latin typeface="Microsoft Sans Serif"/>
              <a:cs typeface="Microsoft Sans Serif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10438952" y="6339315"/>
            <a:ext cx="571446" cy="17868"/>
            <a:chOff x="18540913" y="12391013"/>
            <a:chExt cx="1116965" cy="34925"/>
          </a:xfrm>
        </p:grpSpPr>
        <p:sp>
          <p:nvSpPr>
            <p:cNvPr id="416" name="object 416"/>
            <p:cNvSpPr/>
            <p:nvPr/>
          </p:nvSpPr>
          <p:spPr>
            <a:xfrm>
              <a:off x="18540913" y="1239101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8540913" y="1239101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18" name="object 418"/>
          <p:cNvSpPr txBox="1"/>
          <p:nvPr/>
        </p:nvSpPr>
        <p:spPr>
          <a:xfrm>
            <a:off x="8389189" y="6509403"/>
            <a:ext cx="1919005" cy="97034"/>
          </a:xfrm>
          <a:prstGeom prst="rect">
            <a:avLst/>
          </a:prstGeom>
        </p:spPr>
        <p:txBody>
          <a:bodyPr vert="horz" wrap="square" lIns="0" tIns="6497" rIns="0" bIns="0" rtlCol="0">
            <a:spAutoFit/>
          </a:bodyPr>
          <a:lstStyle/>
          <a:p>
            <a:pPr marL="6497">
              <a:spcBef>
                <a:spcPts val="51"/>
              </a:spcBef>
            </a:pPr>
            <a:r>
              <a:rPr sz="588" dirty="0">
                <a:latin typeface="Microsoft Sans Serif"/>
                <a:cs typeface="Microsoft Sans Serif"/>
              </a:rPr>
              <a:t>Copyright</a:t>
            </a:r>
            <a:r>
              <a:rPr sz="588" spc="-5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2023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Lagoon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Logistics,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LLC,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All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rights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spc="-5" dirty="0">
                <a:latin typeface="Microsoft Sans Serif"/>
                <a:cs typeface="Microsoft Sans Serif"/>
              </a:rPr>
              <a:t>reserved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0535308" y="6325870"/>
            <a:ext cx="388219" cy="436151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8872" marR="2599" indent="-11695">
              <a:lnSpc>
                <a:spcPct val="129900"/>
              </a:lnSpc>
              <a:spcBef>
                <a:spcPts val="46"/>
              </a:spcBef>
            </a:pPr>
            <a:r>
              <a:rPr sz="767" spc="-5" dirty="0">
                <a:latin typeface="Microsoft Sans Serif"/>
                <a:cs typeface="Microsoft Sans Serif"/>
              </a:rPr>
              <a:t>Sheet</a:t>
            </a:r>
            <a:r>
              <a:rPr sz="767" spc="256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5</a:t>
            </a:r>
            <a:r>
              <a:rPr sz="767" spc="95" dirty="0">
                <a:latin typeface="Microsoft Sans Serif"/>
                <a:cs typeface="Microsoft Sans Serif"/>
              </a:rPr>
              <a:t> </a:t>
            </a:r>
            <a:r>
              <a:rPr sz="1151" baseline="3703" dirty="0">
                <a:latin typeface="Microsoft Sans Serif"/>
                <a:cs typeface="Microsoft Sans Serif"/>
              </a:rPr>
              <a:t>of</a:t>
            </a:r>
            <a:r>
              <a:rPr sz="1151" spc="19" baseline="3703" dirty="0">
                <a:latin typeface="Microsoft Sans Serif"/>
                <a:cs typeface="Microsoft Sans Serif"/>
              </a:rPr>
              <a:t> </a:t>
            </a:r>
            <a:r>
              <a:rPr sz="1151" spc="-19" baseline="3703" dirty="0">
                <a:latin typeface="Microsoft Sans Serif"/>
                <a:cs typeface="Microsoft Sans Serif"/>
              </a:rPr>
              <a:t>17</a:t>
            </a:r>
            <a:endParaRPr sz="1151" baseline="3703">
              <a:latin typeface="Microsoft Sans Serif"/>
              <a:cs typeface="Microsoft Sans Serif"/>
            </a:endParaRPr>
          </a:p>
          <a:p>
            <a:pPr marL="6497">
              <a:spcBef>
                <a:spcPts val="522"/>
              </a:spcBef>
            </a:pPr>
            <a:r>
              <a:rPr sz="384" spc="-5" dirty="0">
                <a:latin typeface="Microsoft Sans Serif"/>
                <a:cs typeface="Microsoft Sans Serif"/>
              </a:rPr>
              <a:t>Plotted:9/9/2023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0465686" y="4515363"/>
            <a:ext cx="505010" cy="1677952"/>
          </a:xfrm>
          <a:prstGeom prst="rect">
            <a:avLst/>
          </a:prstGeom>
        </p:spPr>
        <p:txBody>
          <a:bodyPr vert="vert270" wrap="square" lIns="0" tIns="325" rIns="0" bIns="0" rtlCol="0">
            <a:spAutoFit/>
          </a:bodyPr>
          <a:lstStyle/>
          <a:p>
            <a:pPr algn="ctr">
              <a:spcBef>
                <a:spcPts val="3"/>
              </a:spcBef>
            </a:pP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Round</a:t>
            </a:r>
            <a:r>
              <a:rPr sz="1177" u="sng" spc="-33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Mountain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W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&amp;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spc="-18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SD</a:t>
            </a:r>
            <a:endParaRPr sz="1177">
              <a:latin typeface="Swis721 BT"/>
              <a:cs typeface="Swis721 BT"/>
            </a:endParaRPr>
          </a:p>
          <a:p>
            <a:pPr algn="ctr">
              <a:spcBef>
                <a:spcPts val="240"/>
              </a:spcBef>
            </a:pPr>
            <a:r>
              <a:rPr sz="588" dirty="0">
                <a:latin typeface="Swis721 BT"/>
                <a:cs typeface="Swis721 BT"/>
              </a:rPr>
              <a:t>Custer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County,</a:t>
            </a:r>
            <a:r>
              <a:rPr sz="588" spc="-20" dirty="0">
                <a:latin typeface="Swis721 BT"/>
                <a:cs typeface="Swis721 BT"/>
              </a:rPr>
              <a:t> </a:t>
            </a:r>
            <a:r>
              <a:rPr sz="588" spc="-5" dirty="0">
                <a:latin typeface="Swis721 BT"/>
                <a:cs typeface="Swis721 BT"/>
              </a:rPr>
              <a:t>Colorado</a:t>
            </a:r>
            <a:endParaRPr sz="588">
              <a:latin typeface="Swis721 BT"/>
              <a:cs typeface="Swis721 BT"/>
            </a:endParaRPr>
          </a:p>
          <a:p>
            <a:pPr marL="87389" marR="83491" algn="ctr">
              <a:lnSpc>
                <a:spcPct val="119500"/>
              </a:lnSpc>
            </a:pPr>
            <a:r>
              <a:rPr sz="588" dirty="0">
                <a:latin typeface="Swis721 BT"/>
                <a:cs typeface="Swis721 BT"/>
              </a:rPr>
              <a:t>Pilot</a:t>
            </a:r>
            <a:r>
              <a:rPr sz="588" spc="-26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Project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Wastewater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Treatment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(Phase</a:t>
            </a:r>
            <a:r>
              <a:rPr sz="588" spc="-26" dirty="0">
                <a:latin typeface="Swis721 BT"/>
                <a:cs typeface="Swis721 BT"/>
              </a:rPr>
              <a:t> </a:t>
            </a:r>
            <a:r>
              <a:rPr sz="588" spc="-13" dirty="0">
                <a:latin typeface="Swis721 BT"/>
                <a:cs typeface="Swis721 BT"/>
              </a:rPr>
              <a:t>1) </a:t>
            </a:r>
            <a:r>
              <a:rPr sz="588" spc="-5" dirty="0">
                <a:latin typeface="Swis721 BT"/>
                <a:cs typeface="Swis721 BT"/>
              </a:rPr>
              <a:t>Proposed</a:t>
            </a:r>
            <a:r>
              <a:rPr sz="588" spc="-1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Pilot</a:t>
            </a:r>
            <a:r>
              <a:rPr sz="588" spc="-10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One</a:t>
            </a:r>
            <a:r>
              <a:rPr sz="588" spc="-10" dirty="0">
                <a:latin typeface="Swis721 BT"/>
                <a:cs typeface="Swis721 BT"/>
              </a:rPr>
              <a:t> </a:t>
            </a:r>
            <a:r>
              <a:rPr sz="588" spc="-5" dirty="0">
                <a:latin typeface="Swis721 BT"/>
                <a:cs typeface="Swis721 BT"/>
              </a:rPr>
              <a:t>Improvements</a:t>
            </a:r>
            <a:endParaRPr sz="588">
              <a:latin typeface="Swis721 BT"/>
              <a:cs typeface="Swis721 BT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10440300" y="1936868"/>
            <a:ext cx="102592" cy="66955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97">
              <a:lnSpc>
                <a:spcPts val="824"/>
              </a:lnSpc>
            </a:pPr>
            <a:r>
              <a:rPr sz="883" baseline="2415" dirty="0">
                <a:latin typeface="Microsoft Sans Serif"/>
                <a:cs typeface="Microsoft Sans Serif"/>
              </a:rPr>
              <a:t>Project No.</a:t>
            </a:r>
            <a:r>
              <a:rPr sz="883" spc="-115" baseline="24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CO144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10561555" y="1943526"/>
            <a:ext cx="90474" cy="387570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09/09/2023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0675838" y="2000681"/>
            <a:ext cx="308354" cy="225135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13" dirty="0">
                <a:latin typeface="Microsoft Sans Serif"/>
                <a:cs typeface="Microsoft Sans Serif"/>
              </a:rPr>
              <a:t>JWC</a:t>
            </a:r>
            <a:endParaRPr sz="588">
              <a:latin typeface="Microsoft Sans Serif"/>
              <a:cs typeface="Microsoft Sans Serif"/>
            </a:endParaRPr>
          </a:p>
          <a:p>
            <a:pPr marL="6497" marR="2599">
              <a:lnSpc>
                <a:spcPct val="127499"/>
              </a:lnSpc>
            </a:pPr>
            <a:r>
              <a:rPr sz="588" spc="-10" dirty="0">
                <a:latin typeface="Microsoft Sans Serif"/>
                <a:cs typeface="Microsoft Sans Serif"/>
              </a:rPr>
              <a:t>MPOe </a:t>
            </a:r>
            <a:r>
              <a:rPr sz="588" spc="-13" dirty="0">
                <a:latin typeface="Microsoft Sans Serif"/>
                <a:cs typeface="Microsoft Sans Serif"/>
              </a:rPr>
              <a:t>JWC</a:t>
            </a:r>
            <a:endParaRPr sz="588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145" y="82677"/>
            <a:ext cx="691578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Powell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Water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Electrocoagulation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09844" y="2533650"/>
            <a:ext cx="4601210" cy="3126740"/>
            <a:chOff x="4085844" y="2533650"/>
            <a:chExt cx="4601210" cy="3126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5844" y="2622803"/>
              <a:ext cx="4600956" cy="3037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2533650"/>
              <a:ext cx="2905760" cy="1144270"/>
            </a:xfrm>
            <a:custGeom>
              <a:avLst/>
              <a:gdLst/>
              <a:ahLst/>
              <a:cxnLst/>
              <a:rect l="l" t="t" r="r" b="b"/>
              <a:pathLst>
                <a:path w="2905759" h="1144270">
                  <a:moveTo>
                    <a:pt x="129921" y="983488"/>
                  </a:moveTo>
                  <a:lnTo>
                    <a:pt x="0" y="1124331"/>
                  </a:lnTo>
                  <a:lnTo>
                    <a:pt x="190753" y="1143762"/>
                  </a:lnTo>
                  <a:lnTo>
                    <a:pt x="174316" y="1100455"/>
                  </a:lnTo>
                  <a:lnTo>
                    <a:pt x="143763" y="1100455"/>
                  </a:lnTo>
                  <a:lnTo>
                    <a:pt x="123444" y="1046988"/>
                  </a:lnTo>
                  <a:lnTo>
                    <a:pt x="150176" y="1036854"/>
                  </a:lnTo>
                  <a:lnTo>
                    <a:pt x="129921" y="983488"/>
                  </a:lnTo>
                  <a:close/>
                </a:path>
                <a:path w="2905759" h="1144270">
                  <a:moveTo>
                    <a:pt x="150176" y="1036854"/>
                  </a:moveTo>
                  <a:lnTo>
                    <a:pt x="123444" y="1046988"/>
                  </a:lnTo>
                  <a:lnTo>
                    <a:pt x="143763" y="1100455"/>
                  </a:lnTo>
                  <a:lnTo>
                    <a:pt x="170473" y="1090329"/>
                  </a:lnTo>
                  <a:lnTo>
                    <a:pt x="150176" y="1036854"/>
                  </a:lnTo>
                  <a:close/>
                </a:path>
                <a:path w="2905759" h="1144270">
                  <a:moveTo>
                    <a:pt x="170473" y="1090329"/>
                  </a:moveTo>
                  <a:lnTo>
                    <a:pt x="143763" y="1100455"/>
                  </a:lnTo>
                  <a:lnTo>
                    <a:pt x="174316" y="1100455"/>
                  </a:lnTo>
                  <a:lnTo>
                    <a:pt x="170473" y="1090329"/>
                  </a:lnTo>
                  <a:close/>
                </a:path>
                <a:path w="2905759" h="1144270">
                  <a:moveTo>
                    <a:pt x="2885440" y="0"/>
                  </a:moveTo>
                  <a:lnTo>
                    <a:pt x="150176" y="1036854"/>
                  </a:lnTo>
                  <a:lnTo>
                    <a:pt x="170473" y="1090329"/>
                  </a:lnTo>
                  <a:lnTo>
                    <a:pt x="2905759" y="53339"/>
                  </a:lnTo>
                  <a:lnTo>
                    <a:pt x="288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30145" y="5026876"/>
            <a:ext cx="164782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65"/>
              </a:lnSpc>
            </a:pPr>
            <a:r>
              <a:rPr sz="4000" dirty="0">
                <a:latin typeface="Georgia"/>
                <a:cs typeface="Georgia"/>
              </a:rPr>
              <a:t>10</a:t>
            </a:r>
            <a:r>
              <a:rPr sz="4000" spc="-50" dirty="0">
                <a:latin typeface="Georgia"/>
                <a:cs typeface="Georgia"/>
              </a:rPr>
              <a:t> </a:t>
            </a:r>
            <a:r>
              <a:rPr sz="4000" spc="-25" dirty="0">
                <a:latin typeface="Georgia"/>
                <a:cs typeface="Georgia"/>
              </a:rPr>
              <a:t>gpm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6525" y="818388"/>
            <a:ext cx="2941319" cy="49027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84984" y="5809285"/>
            <a:ext cx="4356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686050" algn="l"/>
              </a:tabLst>
            </a:pPr>
            <a:r>
              <a:rPr sz="2400" b="1" dirty="0">
                <a:latin typeface="Georgia"/>
                <a:cs typeface="Georgia"/>
              </a:rPr>
              <a:t>50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gpm </a:t>
            </a:r>
            <a:r>
              <a:rPr sz="2400" b="1" spc="-10" dirty="0">
                <a:latin typeface="Georgia"/>
                <a:cs typeface="Georgia"/>
              </a:rPr>
              <a:t>Tertiary</a:t>
            </a:r>
            <a:r>
              <a:rPr sz="2400" b="1" dirty="0">
                <a:latin typeface="Georgia"/>
                <a:cs typeface="Georgia"/>
              </a:rPr>
              <a:t>	</a:t>
            </a:r>
            <a:r>
              <a:rPr sz="2400" b="1" spc="-10" dirty="0">
                <a:latin typeface="Georgia"/>
                <a:cs typeface="Georgia"/>
              </a:rPr>
              <a:t>Treatment </a:t>
            </a:r>
            <a:r>
              <a:rPr sz="2400" b="1" dirty="0">
                <a:latin typeface="Georgia"/>
                <a:cs typeface="Georgia"/>
              </a:rPr>
              <a:t>Oklahoma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WWTP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175" y="644378"/>
            <a:ext cx="5002530" cy="199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Georgia"/>
                <a:cs typeface="Georgia"/>
              </a:rPr>
              <a:t>uses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electricity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and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sacrificial </a:t>
            </a:r>
            <a:r>
              <a:rPr sz="2400" b="1" dirty="0">
                <a:latin typeface="Georgia"/>
                <a:cs typeface="Georgia"/>
              </a:rPr>
              <a:t>metal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blades/plates</a:t>
            </a:r>
            <a:endParaRPr sz="2400">
              <a:latin typeface="Georgia"/>
              <a:cs typeface="Georgia"/>
            </a:endParaRPr>
          </a:p>
          <a:p>
            <a:pPr marL="323215">
              <a:spcBef>
                <a:spcPts val="1440"/>
              </a:spcBef>
            </a:pP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coagulate </a:t>
            </a:r>
            <a:r>
              <a:rPr sz="2400" b="1" spc="-10" dirty="0">
                <a:latin typeface="Georgia"/>
                <a:cs typeface="Georgia"/>
              </a:rPr>
              <a:t>solids</a:t>
            </a:r>
            <a:endParaRPr sz="2400">
              <a:latin typeface="Georgia"/>
              <a:cs typeface="Georgia"/>
            </a:endParaRPr>
          </a:p>
          <a:p>
            <a:pPr marR="564515" algn="r">
              <a:spcBef>
                <a:spcPts val="165"/>
              </a:spcBef>
            </a:pPr>
            <a:r>
              <a:rPr sz="2000" b="1" spc="-25" dirty="0">
                <a:latin typeface="Georgia"/>
                <a:cs typeface="Georgia"/>
              </a:rPr>
              <a:t>NEW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7578" y="5956199"/>
            <a:ext cx="797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20" dirty="0">
                <a:latin typeface="Georgia"/>
                <a:cs typeface="Georgia"/>
              </a:rPr>
              <a:t>USED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09482" y="3429001"/>
            <a:ext cx="438784" cy="2506345"/>
          </a:xfrm>
          <a:custGeom>
            <a:avLst/>
            <a:gdLst/>
            <a:ahLst/>
            <a:cxnLst/>
            <a:rect l="l" t="t" r="r" b="b"/>
            <a:pathLst>
              <a:path w="438784" h="2506345">
                <a:moveTo>
                  <a:pt x="325610" y="165865"/>
                </a:moveTo>
                <a:lnTo>
                  <a:pt x="0" y="2498153"/>
                </a:lnTo>
                <a:lnTo>
                  <a:pt x="56642" y="2506052"/>
                </a:lnTo>
                <a:lnTo>
                  <a:pt x="382251" y="173745"/>
                </a:lnTo>
                <a:lnTo>
                  <a:pt x="325610" y="165865"/>
                </a:lnTo>
                <a:close/>
              </a:path>
              <a:path w="438784" h="2506345">
                <a:moveTo>
                  <a:pt x="423930" y="137540"/>
                </a:moveTo>
                <a:lnTo>
                  <a:pt x="329565" y="137540"/>
                </a:lnTo>
                <a:lnTo>
                  <a:pt x="386207" y="145414"/>
                </a:lnTo>
                <a:lnTo>
                  <a:pt x="382251" y="173745"/>
                </a:lnTo>
                <a:lnTo>
                  <a:pt x="438785" y="181610"/>
                </a:lnTo>
                <a:lnTo>
                  <a:pt x="423930" y="137540"/>
                </a:lnTo>
                <a:close/>
              </a:path>
              <a:path w="438784" h="2506345">
                <a:moveTo>
                  <a:pt x="329565" y="137540"/>
                </a:moveTo>
                <a:lnTo>
                  <a:pt x="325610" y="165865"/>
                </a:lnTo>
                <a:lnTo>
                  <a:pt x="382251" y="173745"/>
                </a:lnTo>
                <a:lnTo>
                  <a:pt x="386207" y="145414"/>
                </a:lnTo>
                <a:lnTo>
                  <a:pt x="329565" y="137540"/>
                </a:lnTo>
                <a:close/>
              </a:path>
              <a:path w="438784" h="2506345">
                <a:moveTo>
                  <a:pt x="377571" y="0"/>
                </a:moveTo>
                <a:lnTo>
                  <a:pt x="268986" y="157987"/>
                </a:lnTo>
                <a:lnTo>
                  <a:pt x="325610" y="165865"/>
                </a:lnTo>
                <a:lnTo>
                  <a:pt x="329565" y="137540"/>
                </a:lnTo>
                <a:lnTo>
                  <a:pt x="423930" y="137540"/>
                </a:lnTo>
                <a:lnTo>
                  <a:pt x="377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2830" y="52197"/>
            <a:ext cx="498665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Electrocoagulation</a:t>
            </a:r>
            <a:endParaRPr sz="40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6544" y="2819400"/>
            <a:ext cx="3541776" cy="26532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52371" y="821258"/>
            <a:ext cx="797433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0" algn="ctr"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Electrocoagulation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is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process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destabilizing </a:t>
            </a:r>
            <a:r>
              <a:rPr sz="2800" dirty="0">
                <a:latin typeface="Georgia"/>
                <a:cs typeface="Georgia"/>
              </a:rPr>
              <a:t>suspended,</a:t>
            </a:r>
            <a:r>
              <a:rPr sz="2800" spc="-1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emulsified</a:t>
            </a:r>
            <a:r>
              <a:rPr sz="2800" spc="-1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or</a:t>
            </a:r>
            <a:r>
              <a:rPr sz="2800" spc="-1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dissolved</a:t>
            </a:r>
            <a:r>
              <a:rPr sz="2800" spc="-11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contaminants </a:t>
            </a:r>
            <a:r>
              <a:rPr sz="2800" dirty="0">
                <a:latin typeface="Georgia"/>
                <a:cs typeface="Georgia"/>
              </a:rPr>
              <a:t>in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aqueous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medium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by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introducing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electrical </a:t>
            </a:r>
            <a:r>
              <a:rPr sz="2800" dirty="0">
                <a:latin typeface="Georgia"/>
                <a:cs typeface="Georgia"/>
              </a:rPr>
              <a:t>current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into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medium.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2971" y="2819400"/>
            <a:ext cx="3541776" cy="26532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59940" y="5417616"/>
            <a:ext cx="35852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latin typeface="Georgia"/>
                <a:cs typeface="Georgia"/>
              </a:rPr>
              <a:t>500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gpm</a:t>
            </a:r>
            <a:endParaRPr sz="2800">
              <a:latin typeface="Georgia"/>
              <a:cs typeface="Georgia"/>
            </a:endParaRPr>
          </a:p>
          <a:p>
            <a:pPr marL="12700" marR="5080"/>
            <a:r>
              <a:rPr sz="2800" dirty="0">
                <a:latin typeface="Georgia"/>
                <a:cs typeface="Georgia"/>
              </a:rPr>
              <a:t>1,866,240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square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inch </a:t>
            </a:r>
            <a:r>
              <a:rPr sz="2800" dirty="0">
                <a:latin typeface="Georgia"/>
                <a:cs typeface="Georgia"/>
              </a:rPr>
              <a:t>Wet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blade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surface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area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6744" y="5408777"/>
            <a:ext cx="31953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latin typeface="Georgia"/>
                <a:cs typeface="Georgia"/>
              </a:rPr>
              <a:t>50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gpm</a:t>
            </a:r>
            <a:endParaRPr sz="2800">
              <a:latin typeface="Georgia"/>
              <a:cs typeface="Georgia"/>
            </a:endParaRPr>
          </a:p>
          <a:p>
            <a:pPr marL="12700" marR="5080"/>
            <a:r>
              <a:rPr sz="2800" dirty="0">
                <a:latin typeface="Georgia"/>
                <a:cs typeface="Georgia"/>
              </a:rPr>
              <a:t>186,624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square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inch </a:t>
            </a:r>
            <a:r>
              <a:rPr sz="2800" dirty="0">
                <a:latin typeface="Georgia"/>
                <a:cs typeface="Georgia"/>
              </a:rPr>
              <a:t>Wet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blade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surface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0" y="2247900"/>
            <a:ext cx="5600700" cy="3860800"/>
            <a:chOff x="1295400" y="2247900"/>
            <a:chExt cx="5600700" cy="386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2286000"/>
              <a:ext cx="5524500" cy="3784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4450" y="2266950"/>
              <a:ext cx="5562600" cy="3822700"/>
            </a:xfrm>
            <a:custGeom>
              <a:avLst/>
              <a:gdLst/>
              <a:ahLst/>
              <a:cxnLst/>
              <a:rect l="l" t="t" r="r" b="b"/>
              <a:pathLst>
                <a:path w="5562600" h="3822700">
                  <a:moveTo>
                    <a:pt x="0" y="3822191"/>
                  </a:moveTo>
                  <a:lnTo>
                    <a:pt x="5562600" y="3822191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382219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818132" y="251460"/>
            <a:ext cx="2497455" cy="1043305"/>
            <a:chOff x="294131" y="251459"/>
            <a:chExt cx="2497455" cy="10433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266699"/>
              <a:ext cx="483857" cy="6316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2" y="251459"/>
              <a:ext cx="1165098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331" y="662940"/>
              <a:ext cx="799338" cy="571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632459"/>
              <a:ext cx="483857" cy="6316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452" y="617219"/>
              <a:ext cx="2222754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331" y="1028700"/>
              <a:ext cx="1856994" cy="5715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016753" y="617220"/>
            <a:ext cx="2742565" cy="677545"/>
            <a:chOff x="4492752" y="617219"/>
            <a:chExt cx="2742565" cy="67754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2752" y="617219"/>
              <a:ext cx="2742438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5632" y="1028700"/>
              <a:ext cx="2376677" cy="5715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818131" y="1348740"/>
            <a:ext cx="6432550" cy="1043305"/>
            <a:chOff x="294131" y="1348739"/>
            <a:chExt cx="6432550" cy="104330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0276" y="1348739"/>
              <a:ext cx="1233677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3155" y="1760219"/>
              <a:ext cx="867918" cy="571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59223" y="1348739"/>
              <a:ext cx="2266950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42103" y="1760219"/>
              <a:ext cx="1901190" cy="571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31" y="1729739"/>
              <a:ext cx="483857" cy="6316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8452" y="1714499"/>
              <a:ext cx="5212842" cy="6774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1331" y="2125979"/>
              <a:ext cx="4847082" cy="5715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983740" y="317704"/>
            <a:ext cx="85598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Plates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placed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vertically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within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patented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reaction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chamber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current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applied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last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blade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Untreated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water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introduced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bottom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chamber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</a:tabLst>
            </a:pPr>
            <a:r>
              <a:rPr sz="2400" b="1" spc="-10" dirty="0">
                <a:latin typeface="Calibri"/>
                <a:cs typeface="Calibri"/>
              </a:rPr>
              <a:t>Water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dispersed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evenly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moves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upward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through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blades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buFont typeface="Arial"/>
              <a:buChar char="•"/>
              <a:tabLst>
                <a:tab pos="29908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conducts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electricity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throughout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chamber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45427" y="3543376"/>
            <a:ext cx="5822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800" spc="-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36594" y="3244672"/>
            <a:ext cx="5321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0" dirty="0">
                <a:latin typeface="Calibri"/>
                <a:cs typeface="Calibri"/>
              </a:rPr>
              <a:t>_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0794" y="6148832"/>
            <a:ext cx="5161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Samsung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600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gpm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Korea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14300"/>
            <a:ext cx="8900160" cy="5259070"/>
            <a:chOff x="219456" y="114300"/>
            <a:chExt cx="8900160" cy="5259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1716" y="152400"/>
              <a:ext cx="6019800" cy="4507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2666" y="133350"/>
              <a:ext cx="6057900" cy="4546600"/>
            </a:xfrm>
            <a:custGeom>
              <a:avLst/>
              <a:gdLst/>
              <a:ahLst/>
              <a:cxnLst/>
              <a:rect l="l" t="t" r="r" b="b"/>
              <a:pathLst>
                <a:path w="6057900" h="4546600">
                  <a:moveTo>
                    <a:pt x="0" y="4546092"/>
                  </a:moveTo>
                  <a:lnTo>
                    <a:pt x="6057900" y="4546092"/>
                  </a:lnTo>
                  <a:lnTo>
                    <a:pt x="6057900" y="0"/>
                  </a:lnTo>
                  <a:lnTo>
                    <a:pt x="0" y="0"/>
                  </a:lnTo>
                  <a:lnTo>
                    <a:pt x="0" y="454609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084" y="4198620"/>
              <a:ext cx="1005078" cy="5646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4503420"/>
              <a:ext cx="1378458" cy="5646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628" y="4503420"/>
              <a:ext cx="1475994" cy="5646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56" y="4808220"/>
              <a:ext cx="1515618" cy="56464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43456" y="236220"/>
            <a:ext cx="2297430" cy="1479550"/>
            <a:chOff x="219456" y="236220"/>
            <a:chExt cx="2297430" cy="14795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636" y="236220"/>
              <a:ext cx="1027938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5920" y="236220"/>
              <a:ext cx="870966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411" y="541020"/>
              <a:ext cx="1107186" cy="564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456" y="845820"/>
              <a:ext cx="2242566" cy="564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396" y="1150620"/>
              <a:ext cx="774954" cy="56464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02739" y="289051"/>
            <a:ext cx="25539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Calibri"/>
                <a:cs typeface="Calibri"/>
              </a:rPr>
              <a:t>Metal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blades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react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current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releasing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charged </a:t>
            </a:r>
            <a:r>
              <a:rPr sz="2000" b="1" dirty="0">
                <a:latin typeface="Calibri"/>
                <a:cs typeface="Calibri"/>
              </a:rPr>
              <a:t>metal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26564" y="1760220"/>
            <a:ext cx="2140585" cy="1174750"/>
            <a:chOff x="702563" y="1760220"/>
            <a:chExt cx="2140585" cy="117475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563" y="1760220"/>
              <a:ext cx="2140458" cy="5646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492" y="2065020"/>
              <a:ext cx="1544573" cy="5646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568" y="2369820"/>
              <a:ext cx="1238250" cy="56464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743456" y="2979420"/>
            <a:ext cx="2700020" cy="869950"/>
            <a:chOff x="219456" y="2979420"/>
            <a:chExt cx="2700020" cy="869950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6" y="2979420"/>
              <a:ext cx="1358646" cy="5646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5316" y="3284220"/>
              <a:ext cx="1533906" cy="56464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602739" y="1813306"/>
            <a:ext cx="275590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Calibri"/>
                <a:cs typeface="Calibri"/>
              </a:rPr>
              <a:t>This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electron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flooded </a:t>
            </a:r>
            <a:r>
              <a:rPr sz="2000" b="1" dirty="0">
                <a:latin typeface="Calibri"/>
                <a:cs typeface="Calibri"/>
              </a:rPr>
              <a:t>water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neutralizes </a:t>
            </a:r>
            <a:r>
              <a:rPr sz="2000" b="1" dirty="0">
                <a:latin typeface="Calibri"/>
                <a:cs typeface="Calibri"/>
              </a:rPr>
              <a:t>charged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particles, </a:t>
            </a:r>
            <a:r>
              <a:rPr sz="2000" b="1" dirty="0">
                <a:latin typeface="Calibri"/>
                <a:cs typeface="Calibri"/>
              </a:rPr>
              <a:t>making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constituents </a:t>
            </a:r>
            <a:r>
              <a:rPr sz="2000" b="1" dirty="0">
                <a:latin typeface="Calibri"/>
                <a:cs typeface="Calibri"/>
              </a:rPr>
              <a:t>coagulate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thus </a:t>
            </a:r>
            <a:r>
              <a:rPr sz="2000" b="1" dirty="0">
                <a:latin typeface="Calibri"/>
                <a:cs typeface="Calibri"/>
              </a:rPr>
              <a:t>separable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(precipitate</a:t>
            </a:r>
            <a:r>
              <a:rPr sz="2000" b="1" spc="-50" dirty="0">
                <a:latin typeface="Calibri"/>
                <a:cs typeface="Calibri"/>
              </a:rPr>
              <a:t> 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2739" y="3947540"/>
            <a:ext cx="27825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Calibri"/>
                <a:cs typeface="Calibri"/>
              </a:rPr>
              <a:t>Electron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flooded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/ </a:t>
            </a:r>
            <a:r>
              <a:rPr sz="2000" b="1" dirty="0">
                <a:latin typeface="Calibri"/>
                <a:cs typeface="Calibri"/>
              </a:rPr>
              <a:t>treated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water </a:t>
            </a:r>
            <a:r>
              <a:rPr sz="2000" b="1" dirty="0">
                <a:latin typeface="Calibri"/>
                <a:cs typeface="Calibri"/>
              </a:rPr>
              <a:t>overflows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secondary </a:t>
            </a:r>
            <a:r>
              <a:rPr sz="2000" b="1" dirty="0">
                <a:latin typeface="Calibri"/>
                <a:cs typeface="Calibri"/>
              </a:rPr>
              <a:t>separation</a:t>
            </a:r>
            <a:r>
              <a:rPr sz="2000" b="1" spc="3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such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as </a:t>
            </a:r>
            <a:r>
              <a:rPr sz="2000" b="1" dirty="0">
                <a:latin typeface="Calibri"/>
                <a:cs typeface="Calibri"/>
              </a:rPr>
              <a:t>ponds,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clarifiers,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filters,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etcetera.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65310" y="3010611"/>
            <a:ext cx="5695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8800" spc="-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4848" y="2711578"/>
            <a:ext cx="51943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8000" dirty="0">
                <a:latin typeface="Calibri"/>
                <a:cs typeface="Calibri"/>
              </a:rPr>
              <a:t>_</a:t>
            </a:r>
            <a:endParaRPr sz="8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63235" y="1240789"/>
            <a:ext cx="3658235" cy="861694"/>
            <a:chOff x="4039234" y="1240789"/>
            <a:chExt cx="3658235" cy="861694"/>
          </a:xfrm>
        </p:grpSpPr>
        <p:sp>
          <p:nvSpPr>
            <p:cNvPr id="28" name="object 28"/>
            <p:cNvSpPr/>
            <p:nvPr/>
          </p:nvSpPr>
          <p:spPr>
            <a:xfrm>
              <a:off x="6518354" y="1793112"/>
              <a:ext cx="432434" cy="163195"/>
            </a:xfrm>
            <a:custGeom>
              <a:avLst/>
              <a:gdLst/>
              <a:ahLst/>
              <a:cxnLst/>
              <a:rect l="l" t="t" r="r" b="b"/>
              <a:pathLst>
                <a:path w="432434" h="163194">
                  <a:moveTo>
                    <a:pt x="15033" y="18923"/>
                  </a:moveTo>
                  <a:lnTo>
                    <a:pt x="11858" y="18923"/>
                  </a:lnTo>
                  <a:lnTo>
                    <a:pt x="7159" y="19176"/>
                  </a:lnTo>
                  <a:lnTo>
                    <a:pt x="0" y="22606"/>
                  </a:lnTo>
                  <a:lnTo>
                    <a:pt x="174" y="24002"/>
                  </a:lnTo>
                  <a:lnTo>
                    <a:pt x="428" y="25273"/>
                  </a:lnTo>
                  <a:lnTo>
                    <a:pt x="936" y="26924"/>
                  </a:lnTo>
                  <a:lnTo>
                    <a:pt x="45724" y="158114"/>
                  </a:lnTo>
                  <a:lnTo>
                    <a:pt x="46021" y="159385"/>
                  </a:lnTo>
                  <a:lnTo>
                    <a:pt x="51863" y="162560"/>
                  </a:lnTo>
                  <a:lnTo>
                    <a:pt x="53514" y="162560"/>
                  </a:lnTo>
                  <a:lnTo>
                    <a:pt x="55165" y="162687"/>
                  </a:lnTo>
                  <a:lnTo>
                    <a:pt x="57197" y="162687"/>
                  </a:lnTo>
                  <a:lnTo>
                    <a:pt x="62023" y="162433"/>
                  </a:lnTo>
                  <a:lnTo>
                    <a:pt x="64055" y="162178"/>
                  </a:lnTo>
                  <a:lnTo>
                    <a:pt x="65579" y="162051"/>
                  </a:lnTo>
                  <a:lnTo>
                    <a:pt x="75524" y="141732"/>
                  </a:lnTo>
                  <a:lnTo>
                    <a:pt x="58721" y="141732"/>
                  </a:lnTo>
                  <a:lnTo>
                    <a:pt x="20240" y="22606"/>
                  </a:lnTo>
                  <a:lnTo>
                    <a:pt x="16303" y="19050"/>
                  </a:lnTo>
                  <a:lnTo>
                    <a:pt x="15033" y="18923"/>
                  </a:lnTo>
                  <a:close/>
                </a:path>
                <a:path w="432434" h="163194">
                  <a:moveTo>
                    <a:pt x="114299" y="46609"/>
                  </a:moveTo>
                  <a:lnTo>
                    <a:pt x="95043" y="46609"/>
                  </a:lnTo>
                  <a:lnTo>
                    <a:pt x="130730" y="154050"/>
                  </a:lnTo>
                  <a:lnTo>
                    <a:pt x="130984" y="155066"/>
                  </a:lnTo>
                  <a:lnTo>
                    <a:pt x="140001" y="158496"/>
                  </a:lnTo>
                  <a:lnTo>
                    <a:pt x="144319" y="158241"/>
                  </a:lnTo>
                  <a:lnTo>
                    <a:pt x="146478" y="158241"/>
                  </a:lnTo>
                  <a:lnTo>
                    <a:pt x="148383" y="157987"/>
                  </a:lnTo>
                  <a:lnTo>
                    <a:pt x="149907" y="157734"/>
                  </a:lnTo>
                  <a:lnTo>
                    <a:pt x="151431" y="157607"/>
                  </a:lnTo>
                  <a:lnTo>
                    <a:pt x="157273" y="152781"/>
                  </a:lnTo>
                  <a:lnTo>
                    <a:pt x="160839" y="137540"/>
                  </a:lnTo>
                  <a:lnTo>
                    <a:pt x="144192" y="137540"/>
                  </a:lnTo>
                  <a:lnTo>
                    <a:pt x="114299" y="46609"/>
                  </a:lnTo>
                  <a:close/>
                </a:path>
                <a:path w="432434" h="163194">
                  <a:moveTo>
                    <a:pt x="98218" y="14732"/>
                  </a:moveTo>
                  <a:lnTo>
                    <a:pt x="96567" y="14732"/>
                  </a:lnTo>
                  <a:lnTo>
                    <a:pt x="90471" y="15112"/>
                  </a:lnTo>
                  <a:lnTo>
                    <a:pt x="89074" y="15366"/>
                  </a:lnTo>
                  <a:lnTo>
                    <a:pt x="87677" y="15494"/>
                  </a:lnTo>
                  <a:lnTo>
                    <a:pt x="86661" y="15748"/>
                  </a:lnTo>
                  <a:lnTo>
                    <a:pt x="85137" y="16510"/>
                  </a:lnTo>
                  <a:lnTo>
                    <a:pt x="84629" y="16890"/>
                  </a:lnTo>
                  <a:lnTo>
                    <a:pt x="84375" y="17525"/>
                  </a:lnTo>
                  <a:lnTo>
                    <a:pt x="84121" y="18034"/>
                  </a:lnTo>
                  <a:lnTo>
                    <a:pt x="83587" y="19685"/>
                  </a:lnTo>
                  <a:lnTo>
                    <a:pt x="58848" y="141732"/>
                  </a:lnTo>
                  <a:lnTo>
                    <a:pt x="75524" y="141732"/>
                  </a:lnTo>
                  <a:lnTo>
                    <a:pt x="94789" y="46609"/>
                  </a:lnTo>
                  <a:lnTo>
                    <a:pt x="114299" y="46609"/>
                  </a:lnTo>
                  <a:lnTo>
                    <a:pt x="100631" y="14859"/>
                  </a:lnTo>
                  <a:lnTo>
                    <a:pt x="99488" y="14859"/>
                  </a:lnTo>
                  <a:lnTo>
                    <a:pt x="98218" y="14732"/>
                  </a:lnTo>
                  <a:close/>
                </a:path>
                <a:path w="432434" h="163194">
                  <a:moveTo>
                    <a:pt x="184197" y="10413"/>
                  </a:moveTo>
                  <a:lnTo>
                    <a:pt x="182419" y="10413"/>
                  </a:lnTo>
                  <a:lnTo>
                    <a:pt x="177974" y="10667"/>
                  </a:lnTo>
                  <a:lnTo>
                    <a:pt x="170735" y="13208"/>
                  </a:lnTo>
                  <a:lnTo>
                    <a:pt x="170481" y="13715"/>
                  </a:lnTo>
                  <a:lnTo>
                    <a:pt x="170354" y="14477"/>
                  </a:lnTo>
                  <a:lnTo>
                    <a:pt x="170142" y="15112"/>
                  </a:lnTo>
                  <a:lnTo>
                    <a:pt x="168688" y="21971"/>
                  </a:lnTo>
                  <a:lnTo>
                    <a:pt x="144446" y="137540"/>
                  </a:lnTo>
                  <a:lnTo>
                    <a:pt x="160839" y="137540"/>
                  </a:lnTo>
                  <a:lnTo>
                    <a:pt x="189277" y="16001"/>
                  </a:lnTo>
                  <a:lnTo>
                    <a:pt x="189235" y="12573"/>
                  </a:lnTo>
                  <a:lnTo>
                    <a:pt x="189023" y="11937"/>
                  </a:lnTo>
                  <a:lnTo>
                    <a:pt x="188388" y="11429"/>
                  </a:lnTo>
                  <a:lnTo>
                    <a:pt x="187753" y="11049"/>
                  </a:lnTo>
                  <a:lnTo>
                    <a:pt x="186864" y="10667"/>
                  </a:lnTo>
                  <a:lnTo>
                    <a:pt x="184197" y="10413"/>
                  </a:lnTo>
                  <a:close/>
                </a:path>
                <a:path w="432434" h="163194">
                  <a:moveTo>
                    <a:pt x="256079" y="43687"/>
                  </a:moveTo>
                  <a:lnTo>
                    <a:pt x="240839" y="44450"/>
                  </a:lnTo>
                  <a:lnTo>
                    <a:pt x="234235" y="45974"/>
                  </a:lnTo>
                  <a:lnTo>
                    <a:pt x="228393" y="48895"/>
                  </a:lnTo>
                  <a:lnTo>
                    <a:pt x="222678" y="51688"/>
                  </a:lnTo>
                  <a:lnTo>
                    <a:pt x="217725" y="55625"/>
                  </a:lnTo>
                  <a:lnTo>
                    <a:pt x="213788" y="60706"/>
                  </a:lnTo>
                  <a:lnTo>
                    <a:pt x="209851" y="65659"/>
                  </a:lnTo>
                  <a:lnTo>
                    <a:pt x="206930" y="71627"/>
                  </a:lnTo>
                  <a:lnTo>
                    <a:pt x="203120" y="85598"/>
                  </a:lnTo>
                  <a:lnTo>
                    <a:pt x="202432" y="92710"/>
                  </a:lnTo>
                  <a:lnTo>
                    <a:pt x="202485" y="95631"/>
                  </a:lnTo>
                  <a:lnTo>
                    <a:pt x="202866" y="102108"/>
                  </a:lnTo>
                  <a:lnTo>
                    <a:pt x="203247" y="111125"/>
                  </a:lnTo>
                  <a:lnTo>
                    <a:pt x="217725" y="142366"/>
                  </a:lnTo>
                  <a:lnTo>
                    <a:pt x="222170" y="146685"/>
                  </a:lnTo>
                  <a:lnTo>
                    <a:pt x="227504" y="149860"/>
                  </a:lnTo>
                  <a:lnTo>
                    <a:pt x="233854" y="151764"/>
                  </a:lnTo>
                  <a:lnTo>
                    <a:pt x="240204" y="153797"/>
                  </a:lnTo>
                  <a:lnTo>
                    <a:pt x="247443" y="154559"/>
                  </a:lnTo>
                  <a:lnTo>
                    <a:pt x="260524" y="153924"/>
                  </a:lnTo>
                  <a:lnTo>
                    <a:pt x="264969" y="153415"/>
                  </a:lnTo>
                  <a:lnTo>
                    <a:pt x="269033" y="152526"/>
                  </a:lnTo>
                  <a:lnTo>
                    <a:pt x="276907" y="150622"/>
                  </a:lnTo>
                  <a:lnTo>
                    <a:pt x="280082" y="149478"/>
                  </a:lnTo>
                  <a:lnTo>
                    <a:pt x="283257" y="148462"/>
                  </a:lnTo>
                  <a:lnTo>
                    <a:pt x="285797" y="147447"/>
                  </a:lnTo>
                  <a:lnTo>
                    <a:pt x="287702" y="146431"/>
                  </a:lnTo>
                  <a:lnTo>
                    <a:pt x="289734" y="145414"/>
                  </a:lnTo>
                  <a:lnTo>
                    <a:pt x="290877" y="144652"/>
                  </a:lnTo>
                  <a:lnTo>
                    <a:pt x="291258" y="144145"/>
                  </a:lnTo>
                  <a:lnTo>
                    <a:pt x="291639" y="143763"/>
                  </a:lnTo>
                  <a:lnTo>
                    <a:pt x="291893" y="143383"/>
                  </a:lnTo>
                  <a:lnTo>
                    <a:pt x="292401" y="142366"/>
                  </a:lnTo>
                  <a:lnTo>
                    <a:pt x="292655" y="141350"/>
                  </a:lnTo>
                  <a:lnTo>
                    <a:pt x="292782" y="140081"/>
                  </a:lnTo>
                  <a:lnTo>
                    <a:pt x="292909" y="139446"/>
                  </a:lnTo>
                  <a:lnTo>
                    <a:pt x="250618" y="139446"/>
                  </a:lnTo>
                  <a:lnTo>
                    <a:pt x="245538" y="138811"/>
                  </a:lnTo>
                  <a:lnTo>
                    <a:pt x="222043" y="104394"/>
                  </a:lnTo>
                  <a:lnTo>
                    <a:pt x="288083" y="101091"/>
                  </a:lnTo>
                  <a:lnTo>
                    <a:pt x="289988" y="100964"/>
                  </a:lnTo>
                  <a:lnTo>
                    <a:pt x="291639" y="100329"/>
                  </a:lnTo>
                  <a:lnTo>
                    <a:pt x="293036" y="98933"/>
                  </a:lnTo>
                  <a:lnTo>
                    <a:pt x="294433" y="97662"/>
                  </a:lnTo>
                  <a:lnTo>
                    <a:pt x="295068" y="95631"/>
                  </a:lnTo>
                  <a:lnTo>
                    <a:pt x="294941" y="92710"/>
                  </a:lnTo>
                  <a:lnTo>
                    <a:pt x="294800" y="90804"/>
                  </a:lnTo>
                  <a:lnTo>
                    <a:pt x="221408" y="90804"/>
                  </a:lnTo>
                  <a:lnTo>
                    <a:pt x="221281" y="86740"/>
                  </a:lnTo>
                  <a:lnTo>
                    <a:pt x="221789" y="82803"/>
                  </a:lnTo>
                  <a:lnTo>
                    <a:pt x="222932" y="78994"/>
                  </a:lnTo>
                  <a:lnTo>
                    <a:pt x="223948" y="75184"/>
                  </a:lnTo>
                  <a:lnTo>
                    <a:pt x="236140" y="61595"/>
                  </a:lnTo>
                  <a:lnTo>
                    <a:pt x="239442" y="59689"/>
                  </a:lnTo>
                  <a:lnTo>
                    <a:pt x="243379" y="58674"/>
                  </a:lnTo>
                  <a:lnTo>
                    <a:pt x="247951" y="58420"/>
                  </a:lnTo>
                  <a:lnTo>
                    <a:pt x="256841" y="58038"/>
                  </a:lnTo>
                  <a:lnTo>
                    <a:pt x="284170" y="58038"/>
                  </a:lnTo>
                  <a:lnTo>
                    <a:pt x="282622" y="56387"/>
                  </a:lnTo>
                  <a:lnTo>
                    <a:pt x="278939" y="52197"/>
                  </a:lnTo>
                  <a:lnTo>
                    <a:pt x="274240" y="49022"/>
                  </a:lnTo>
                  <a:lnTo>
                    <a:pt x="268525" y="46862"/>
                  </a:lnTo>
                  <a:lnTo>
                    <a:pt x="262810" y="44576"/>
                  </a:lnTo>
                  <a:lnTo>
                    <a:pt x="256079" y="43687"/>
                  </a:lnTo>
                  <a:close/>
                </a:path>
                <a:path w="432434" h="163194">
                  <a:moveTo>
                    <a:pt x="289988" y="129921"/>
                  </a:moveTo>
                  <a:lnTo>
                    <a:pt x="288591" y="129921"/>
                  </a:lnTo>
                  <a:lnTo>
                    <a:pt x="287321" y="130428"/>
                  </a:lnTo>
                  <a:lnTo>
                    <a:pt x="285543" y="131317"/>
                  </a:lnTo>
                  <a:lnTo>
                    <a:pt x="283892" y="132207"/>
                  </a:lnTo>
                  <a:lnTo>
                    <a:pt x="281606" y="133096"/>
                  </a:lnTo>
                  <a:lnTo>
                    <a:pt x="250618" y="139446"/>
                  </a:lnTo>
                  <a:lnTo>
                    <a:pt x="292909" y="139446"/>
                  </a:lnTo>
                  <a:lnTo>
                    <a:pt x="290496" y="130048"/>
                  </a:lnTo>
                  <a:lnTo>
                    <a:pt x="289988" y="129921"/>
                  </a:lnTo>
                  <a:close/>
                </a:path>
                <a:path w="432434" h="163194">
                  <a:moveTo>
                    <a:pt x="284170" y="58038"/>
                  </a:moveTo>
                  <a:lnTo>
                    <a:pt x="256841" y="58038"/>
                  </a:lnTo>
                  <a:lnTo>
                    <a:pt x="263699" y="60451"/>
                  </a:lnTo>
                  <a:lnTo>
                    <a:pt x="268525" y="65659"/>
                  </a:lnTo>
                  <a:lnTo>
                    <a:pt x="273351" y="70992"/>
                  </a:lnTo>
                  <a:lnTo>
                    <a:pt x="275891" y="78486"/>
                  </a:lnTo>
                  <a:lnTo>
                    <a:pt x="276145" y="88137"/>
                  </a:lnTo>
                  <a:lnTo>
                    <a:pt x="221408" y="90804"/>
                  </a:lnTo>
                  <a:lnTo>
                    <a:pt x="294800" y="90804"/>
                  </a:lnTo>
                  <a:lnTo>
                    <a:pt x="294687" y="89281"/>
                  </a:lnTo>
                  <a:lnTo>
                    <a:pt x="294433" y="82803"/>
                  </a:lnTo>
                  <a:lnTo>
                    <a:pt x="293290" y="76708"/>
                  </a:lnTo>
                  <a:lnTo>
                    <a:pt x="291258" y="70992"/>
                  </a:lnTo>
                  <a:lnTo>
                    <a:pt x="289353" y="65277"/>
                  </a:lnTo>
                  <a:lnTo>
                    <a:pt x="286432" y="60451"/>
                  </a:lnTo>
                  <a:lnTo>
                    <a:pt x="284170" y="58038"/>
                  </a:lnTo>
                  <a:close/>
                </a:path>
                <a:path w="432434" h="163194">
                  <a:moveTo>
                    <a:pt x="335454" y="148716"/>
                  </a:moveTo>
                  <a:lnTo>
                    <a:pt x="331009" y="148716"/>
                  </a:lnTo>
                  <a:lnTo>
                    <a:pt x="332152" y="148844"/>
                  </a:lnTo>
                  <a:lnTo>
                    <a:pt x="333676" y="148844"/>
                  </a:lnTo>
                  <a:lnTo>
                    <a:pt x="335454" y="148716"/>
                  </a:lnTo>
                  <a:close/>
                </a:path>
                <a:path w="432434" h="163194">
                  <a:moveTo>
                    <a:pt x="333549" y="41401"/>
                  </a:moveTo>
                  <a:lnTo>
                    <a:pt x="332025" y="41401"/>
                  </a:lnTo>
                  <a:lnTo>
                    <a:pt x="326818" y="41783"/>
                  </a:lnTo>
                  <a:lnTo>
                    <a:pt x="325675" y="41910"/>
                  </a:lnTo>
                  <a:lnTo>
                    <a:pt x="324532" y="42163"/>
                  </a:lnTo>
                  <a:lnTo>
                    <a:pt x="323516" y="42417"/>
                  </a:lnTo>
                  <a:lnTo>
                    <a:pt x="322881" y="42799"/>
                  </a:lnTo>
                  <a:lnTo>
                    <a:pt x="322119" y="43052"/>
                  </a:lnTo>
                  <a:lnTo>
                    <a:pt x="321738" y="43561"/>
                  </a:lnTo>
                  <a:lnTo>
                    <a:pt x="321484" y="43941"/>
                  </a:lnTo>
                  <a:lnTo>
                    <a:pt x="321230" y="44450"/>
                  </a:lnTo>
                  <a:lnTo>
                    <a:pt x="321103" y="45465"/>
                  </a:lnTo>
                  <a:lnTo>
                    <a:pt x="326183" y="145796"/>
                  </a:lnTo>
                  <a:lnTo>
                    <a:pt x="329739" y="148716"/>
                  </a:lnTo>
                  <a:lnTo>
                    <a:pt x="337359" y="148716"/>
                  </a:lnTo>
                  <a:lnTo>
                    <a:pt x="338883" y="148462"/>
                  </a:lnTo>
                  <a:lnTo>
                    <a:pt x="340026" y="148336"/>
                  </a:lnTo>
                  <a:lnTo>
                    <a:pt x="341169" y="148082"/>
                  </a:lnTo>
                  <a:lnTo>
                    <a:pt x="342058" y="147827"/>
                  </a:lnTo>
                  <a:lnTo>
                    <a:pt x="342820" y="147447"/>
                  </a:lnTo>
                  <a:lnTo>
                    <a:pt x="343455" y="147192"/>
                  </a:lnTo>
                  <a:lnTo>
                    <a:pt x="344217" y="146431"/>
                  </a:lnTo>
                  <a:lnTo>
                    <a:pt x="344471" y="145923"/>
                  </a:lnTo>
                  <a:lnTo>
                    <a:pt x="344598" y="144907"/>
                  </a:lnTo>
                  <a:lnTo>
                    <a:pt x="339570" y="45465"/>
                  </a:lnTo>
                  <a:lnTo>
                    <a:pt x="339518" y="43941"/>
                  </a:lnTo>
                  <a:lnTo>
                    <a:pt x="339391" y="43561"/>
                  </a:lnTo>
                  <a:lnTo>
                    <a:pt x="338756" y="42672"/>
                  </a:lnTo>
                  <a:lnTo>
                    <a:pt x="338248" y="42290"/>
                  </a:lnTo>
                  <a:lnTo>
                    <a:pt x="337486" y="42037"/>
                  </a:lnTo>
                  <a:lnTo>
                    <a:pt x="336851" y="41783"/>
                  </a:lnTo>
                  <a:lnTo>
                    <a:pt x="333549" y="41401"/>
                  </a:lnTo>
                  <a:close/>
                </a:path>
                <a:path w="432434" h="163194">
                  <a:moveTo>
                    <a:pt x="332406" y="0"/>
                  </a:moveTo>
                  <a:lnTo>
                    <a:pt x="317039" y="7620"/>
                  </a:lnTo>
                  <a:lnTo>
                    <a:pt x="317293" y="11811"/>
                  </a:lnTo>
                  <a:lnTo>
                    <a:pt x="317420" y="16128"/>
                  </a:lnTo>
                  <a:lnTo>
                    <a:pt x="318436" y="18923"/>
                  </a:lnTo>
                  <a:lnTo>
                    <a:pt x="320087" y="20447"/>
                  </a:lnTo>
                  <a:lnTo>
                    <a:pt x="321738" y="21844"/>
                  </a:lnTo>
                  <a:lnTo>
                    <a:pt x="324786" y="22478"/>
                  </a:lnTo>
                  <a:lnTo>
                    <a:pt x="333422" y="21971"/>
                  </a:lnTo>
                  <a:lnTo>
                    <a:pt x="336343" y="21082"/>
                  </a:lnTo>
                  <a:lnTo>
                    <a:pt x="337994" y="19431"/>
                  </a:lnTo>
                  <a:lnTo>
                    <a:pt x="339518" y="17779"/>
                  </a:lnTo>
                  <a:lnTo>
                    <a:pt x="340153" y="14859"/>
                  </a:lnTo>
                  <a:lnTo>
                    <a:pt x="340026" y="10540"/>
                  </a:lnTo>
                  <a:lnTo>
                    <a:pt x="339772" y="6223"/>
                  </a:lnTo>
                  <a:lnTo>
                    <a:pt x="338756" y="3428"/>
                  </a:lnTo>
                  <a:lnTo>
                    <a:pt x="337105" y="2032"/>
                  </a:lnTo>
                  <a:lnTo>
                    <a:pt x="335454" y="508"/>
                  </a:lnTo>
                  <a:lnTo>
                    <a:pt x="332406" y="0"/>
                  </a:lnTo>
                  <a:close/>
                </a:path>
                <a:path w="432434" h="163194">
                  <a:moveTo>
                    <a:pt x="384095" y="38862"/>
                  </a:moveTo>
                  <a:lnTo>
                    <a:pt x="382698" y="38862"/>
                  </a:lnTo>
                  <a:lnTo>
                    <a:pt x="377999" y="39242"/>
                  </a:lnTo>
                  <a:lnTo>
                    <a:pt x="373173" y="41275"/>
                  </a:lnTo>
                  <a:lnTo>
                    <a:pt x="373019" y="44831"/>
                  </a:lnTo>
                  <a:lnTo>
                    <a:pt x="377828" y="142239"/>
                  </a:lnTo>
                  <a:lnTo>
                    <a:pt x="377872" y="143763"/>
                  </a:lnTo>
                  <a:lnTo>
                    <a:pt x="378126" y="144272"/>
                  </a:lnTo>
                  <a:lnTo>
                    <a:pt x="378634" y="145034"/>
                  </a:lnTo>
                  <a:lnTo>
                    <a:pt x="379142" y="145414"/>
                  </a:lnTo>
                  <a:lnTo>
                    <a:pt x="379904" y="145669"/>
                  </a:lnTo>
                  <a:lnTo>
                    <a:pt x="380539" y="145923"/>
                  </a:lnTo>
                  <a:lnTo>
                    <a:pt x="381555" y="146050"/>
                  </a:lnTo>
                  <a:lnTo>
                    <a:pt x="383968" y="146303"/>
                  </a:lnTo>
                  <a:lnTo>
                    <a:pt x="385365" y="146303"/>
                  </a:lnTo>
                  <a:lnTo>
                    <a:pt x="390572" y="145923"/>
                  </a:lnTo>
                  <a:lnTo>
                    <a:pt x="391715" y="145669"/>
                  </a:lnTo>
                  <a:lnTo>
                    <a:pt x="392985" y="145541"/>
                  </a:lnTo>
                  <a:lnTo>
                    <a:pt x="393874" y="145287"/>
                  </a:lnTo>
                  <a:lnTo>
                    <a:pt x="394509" y="144907"/>
                  </a:lnTo>
                  <a:lnTo>
                    <a:pt x="395144" y="144652"/>
                  </a:lnTo>
                  <a:lnTo>
                    <a:pt x="395652" y="144272"/>
                  </a:lnTo>
                  <a:lnTo>
                    <a:pt x="395906" y="143763"/>
                  </a:lnTo>
                  <a:lnTo>
                    <a:pt x="396160" y="143383"/>
                  </a:lnTo>
                  <a:lnTo>
                    <a:pt x="396287" y="142239"/>
                  </a:lnTo>
                  <a:lnTo>
                    <a:pt x="392985" y="76326"/>
                  </a:lnTo>
                  <a:lnTo>
                    <a:pt x="395398" y="72009"/>
                  </a:lnTo>
                  <a:lnTo>
                    <a:pt x="397557" y="68452"/>
                  </a:lnTo>
                  <a:lnTo>
                    <a:pt x="401621" y="62611"/>
                  </a:lnTo>
                  <a:lnTo>
                    <a:pt x="403526" y="60198"/>
                  </a:lnTo>
                  <a:lnTo>
                    <a:pt x="407336" y="56641"/>
                  </a:lnTo>
                  <a:lnTo>
                    <a:pt x="390191" y="56641"/>
                  </a:lnTo>
                  <a:lnTo>
                    <a:pt x="387651" y="39497"/>
                  </a:lnTo>
                  <a:lnTo>
                    <a:pt x="387143" y="39115"/>
                  </a:lnTo>
                  <a:lnTo>
                    <a:pt x="386254" y="38988"/>
                  </a:lnTo>
                  <a:lnTo>
                    <a:pt x="385111" y="38988"/>
                  </a:lnTo>
                  <a:lnTo>
                    <a:pt x="384095" y="38862"/>
                  </a:lnTo>
                  <a:close/>
                </a:path>
                <a:path w="432434" h="163194">
                  <a:moveTo>
                    <a:pt x="421179" y="35687"/>
                  </a:moveTo>
                  <a:lnTo>
                    <a:pt x="414575" y="35687"/>
                  </a:lnTo>
                  <a:lnTo>
                    <a:pt x="412416" y="36067"/>
                  </a:lnTo>
                  <a:lnTo>
                    <a:pt x="410257" y="36829"/>
                  </a:lnTo>
                  <a:lnTo>
                    <a:pt x="408225" y="37464"/>
                  </a:lnTo>
                  <a:lnTo>
                    <a:pt x="397430" y="46482"/>
                  </a:lnTo>
                  <a:lnTo>
                    <a:pt x="395144" y="49022"/>
                  </a:lnTo>
                  <a:lnTo>
                    <a:pt x="392654" y="52577"/>
                  </a:lnTo>
                  <a:lnTo>
                    <a:pt x="390191" y="56641"/>
                  </a:lnTo>
                  <a:lnTo>
                    <a:pt x="407336" y="56641"/>
                  </a:lnTo>
                  <a:lnTo>
                    <a:pt x="409114" y="55245"/>
                  </a:lnTo>
                  <a:lnTo>
                    <a:pt x="410892" y="54483"/>
                  </a:lnTo>
                  <a:lnTo>
                    <a:pt x="412670" y="53594"/>
                  </a:lnTo>
                  <a:lnTo>
                    <a:pt x="414448" y="53212"/>
                  </a:lnTo>
                  <a:lnTo>
                    <a:pt x="416353" y="53086"/>
                  </a:lnTo>
                  <a:lnTo>
                    <a:pt x="417877" y="52959"/>
                  </a:lnTo>
                  <a:lnTo>
                    <a:pt x="431695" y="52959"/>
                  </a:lnTo>
                  <a:lnTo>
                    <a:pt x="431847" y="52577"/>
                  </a:lnTo>
                  <a:lnTo>
                    <a:pt x="422449" y="35813"/>
                  </a:lnTo>
                  <a:lnTo>
                    <a:pt x="421179" y="35687"/>
                  </a:lnTo>
                  <a:close/>
                </a:path>
                <a:path w="432434" h="163194">
                  <a:moveTo>
                    <a:pt x="431695" y="52959"/>
                  </a:moveTo>
                  <a:lnTo>
                    <a:pt x="417877" y="52959"/>
                  </a:lnTo>
                  <a:lnTo>
                    <a:pt x="419274" y="53086"/>
                  </a:lnTo>
                  <a:lnTo>
                    <a:pt x="422068" y="53594"/>
                  </a:lnTo>
                  <a:lnTo>
                    <a:pt x="425497" y="54356"/>
                  </a:lnTo>
                  <a:lnTo>
                    <a:pt x="426386" y="54610"/>
                  </a:lnTo>
                  <a:lnTo>
                    <a:pt x="427275" y="54990"/>
                  </a:lnTo>
                  <a:lnTo>
                    <a:pt x="428164" y="55245"/>
                  </a:lnTo>
                  <a:lnTo>
                    <a:pt x="428926" y="55372"/>
                  </a:lnTo>
                  <a:lnTo>
                    <a:pt x="429561" y="55372"/>
                  </a:lnTo>
                  <a:lnTo>
                    <a:pt x="430577" y="55117"/>
                  </a:lnTo>
                  <a:lnTo>
                    <a:pt x="430831" y="54737"/>
                  </a:lnTo>
                  <a:lnTo>
                    <a:pt x="431212" y="54356"/>
                  </a:lnTo>
                  <a:lnTo>
                    <a:pt x="431466" y="53975"/>
                  </a:lnTo>
                  <a:lnTo>
                    <a:pt x="431593" y="53212"/>
                  </a:lnTo>
                  <a:lnTo>
                    <a:pt x="431695" y="52959"/>
                  </a:lnTo>
                  <a:close/>
                </a:path>
                <a:path w="432434" h="163194">
                  <a:moveTo>
                    <a:pt x="418766" y="35560"/>
                  </a:moveTo>
                  <a:lnTo>
                    <a:pt x="417623" y="35560"/>
                  </a:lnTo>
                  <a:lnTo>
                    <a:pt x="416734" y="35687"/>
                  </a:lnTo>
                  <a:lnTo>
                    <a:pt x="420036" y="35687"/>
                  </a:lnTo>
                  <a:lnTo>
                    <a:pt x="418766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72334" y="1240789"/>
              <a:ext cx="3143703" cy="32172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107808" y="1817496"/>
              <a:ext cx="588010" cy="103505"/>
            </a:xfrm>
            <a:custGeom>
              <a:avLst/>
              <a:gdLst/>
              <a:ahLst/>
              <a:cxnLst/>
              <a:rect l="l" t="t" r="r" b="b"/>
              <a:pathLst>
                <a:path w="588009" h="103505">
                  <a:moveTo>
                    <a:pt x="551584" y="59640"/>
                  </a:moveTo>
                  <a:lnTo>
                    <a:pt x="494792" y="90550"/>
                  </a:lnTo>
                  <a:lnTo>
                    <a:pt x="491617" y="92201"/>
                  </a:lnTo>
                  <a:lnTo>
                    <a:pt x="490474" y="96138"/>
                  </a:lnTo>
                  <a:lnTo>
                    <a:pt x="492251" y="99187"/>
                  </a:lnTo>
                  <a:lnTo>
                    <a:pt x="493902" y="102235"/>
                  </a:lnTo>
                  <a:lnTo>
                    <a:pt x="497713" y="103377"/>
                  </a:lnTo>
                  <a:lnTo>
                    <a:pt x="500888" y="101726"/>
                  </a:lnTo>
                  <a:lnTo>
                    <a:pt x="576717" y="60325"/>
                  </a:lnTo>
                  <a:lnTo>
                    <a:pt x="575056" y="60325"/>
                  </a:lnTo>
                  <a:lnTo>
                    <a:pt x="551584" y="59640"/>
                  </a:lnTo>
                  <a:close/>
                </a:path>
                <a:path w="588009" h="103505">
                  <a:moveTo>
                    <a:pt x="562694" y="53594"/>
                  </a:moveTo>
                  <a:lnTo>
                    <a:pt x="551584" y="59640"/>
                  </a:lnTo>
                  <a:lnTo>
                    <a:pt x="575056" y="60325"/>
                  </a:lnTo>
                  <a:lnTo>
                    <a:pt x="575086" y="59308"/>
                  </a:lnTo>
                  <a:lnTo>
                    <a:pt x="571881" y="59308"/>
                  </a:lnTo>
                  <a:lnTo>
                    <a:pt x="562694" y="53594"/>
                  </a:lnTo>
                  <a:close/>
                </a:path>
                <a:path w="588009" h="103505">
                  <a:moveTo>
                    <a:pt x="500761" y="0"/>
                  </a:moveTo>
                  <a:lnTo>
                    <a:pt x="496824" y="888"/>
                  </a:lnTo>
                  <a:lnTo>
                    <a:pt x="494919" y="3937"/>
                  </a:lnTo>
                  <a:lnTo>
                    <a:pt x="493141" y="6857"/>
                  </a:lnTo>
                  <a:lnTo>
                    <a:pt x="494030" y="10794"/>
                  </a:lnTo>
                  <a:lnTo>
                    <a:pt x="496950" y="12700"/>
                  </a:lnTo>
                  <a:lnTo>
                    <a:pt x="551999" y="46941"/>
                  </a:lnTo>
                  <a:lnTo>
                    <a:pt x="575437" y="47625"/>
                  </a:lnTo>
                  <a:lnTo>
                    <a:pt x="575056" y="60325"/>
                  </a:lnTo>
                  <a:lnTo>
                    <a:pt x="576717" y="60325"/>
                  </a:lnTo>
                  <a:lnTo>
                    <a:pt x="587883" y="54228"/>
                  </a:lnTo>
                  <a:lnTo>
                    <a:pt x="503682" y="1904"/>
                  </a:lnTo>
                  <a:lnTo>
                    <a:pt x="500761" y="0"/>
                  </a:lnTo>
                  <a:close/>
                </a:path>
                <a:path w="588009" h="103505">
                  <a:moveTo>
                    <a:pt x="254" y="30861"/>
                  </a:moveTo>
                  <a:lnTo>
                    <a:pt x="0" y="43561"/>
                  </a:lnTo>
                  <a:lnTo>
                    <a:pt x="551584" y="59640"/>
                  </a:lnTo>
                  <a:lnTo>
                    <a:pt x="562694" y="53594"/>
                  </a:lnTo>
                  <a:lnTo>
                    <a:pt x="551999" y="46941"/>
                  </a:lnTo>
                  <a:lnTo>
                    <a:pt x="254" y="30861"/>
                  </a:lnTo>
                  <a:close/>
                </a:path>
                <a:path w="588009" h="103505">
                  <a:moveTo>
                    <a:pt x="572262" y="48387"/>
                  </a:moveTo>
                  <a:lnTo>
                    <a:pt x="562694" y="53594"/>
                  </a:lnTo>
                  <a:lnTo>
                    <a:pt x="571881" y="59308"/>
                  </a:lnTo>
                  <a:lnTo>
                    <a:pt x="572262" y="48387"/>
                  </a:lnTo>
                  <a:close/>
                </a:path>
                <a:path w="588009" h="103505">
                  <a:moveTo>
                    <a:pt x="575414" y="48387"/>
                  </a:moveTo>
                  <a:lnTo>
                    <a:pt x="572262" y="48387"/>
                  </a:lnTo>
                  <a:lnTo>
                    <a:pt x="571881" y="59308"/>
                  </a:lnTo>
                  <a:lnTo>
                    <a:pt x="575086" y="59308"/>
                  </a:lnTo>
                  <a:lnTo>
                    <a:pt x="575414" y="48387"/>
                  </a:lnTo>
                  <a:close/>
                </a:path>
                <a:path w="588009" h="103505">
                  <a:moveTo>
                    <a:pt x="551999" y="46941"/>
                  </a:moveTo>
                  <a:lnTo>
                    <a:pt x="562694" y="53594"/>
                  </a:lnTo>
                  <a:lnTo>
                    <a:pt x="572262" y="48387"/>
                  </a:lnTo>
                  <a:lnTo>
                    <a:pt x="575414" y="48387"/>
                  </a:lnTo>
                  <a:lnTo>
                    <a:pt x="575437" y="47625"/>
                  </a:lnTo>
                  <a:lnTo>
                    <a:pt x="551999" y="4694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39235" y="1773973"/>
              <a:ext cx="3658235" cy="328930"/>
            </a:xfrm>
            <a:custGeom>
              <a:avLst/>
              <a:gdLst/>
              <a:ahLst/>
              <a:cxnLst/>
              <a:rect l="l" t="t" r="r" b="b"/>
              <a:pathLst>
                <a:path w="3658234" h="328930">
                  <a:moveTo>
                    <a:pt x="2376678" y="167601"/>
                  </a:moveTo>
                  <a:lnTo>
                    <a:pt x="2375027" y="129501"/>
                  </a:lnTo>
                  <a:lnTo>
                    <a:pt x="107378" y="225704"/>
                  </a:lnTo>
                  <a:lnTo>
                    <a:pt x="159512" y="192239"/>
                  </a:lnTo>
                  <a:lnTo>
                    <a:pt x="145935" y="157480"/>
                  </a:lnTo>
                  <a:lnTo>
                    <a:pt x="138938" y="160235"/>
                  </a:lnTo>
                  <a:lnTo>
                    <a:pt x="0" y="249262"/>
                  </a:lnTo>
                  <a:lnTo>
                    <a:pt x="145923" y="326351"/>
                  </a:lnTo>
                  <a:lnTo>
                    <a:pt x="153162" y="328498"/>
                  </a:lnTo>
                  <a:lnTo>
                    <a:pt x="160426" y="327685"/>
                  </a:lnTo>
                  <a:lnTo>
                    <a:pt x="166878" y="324218"/>
                  </a:lnTo>
                  <a:lnTo>
                    <a:pt x="171704" y="318350"/>
                  </a:lnTo>
                  <a:lnTo>
                    <a:pt x="173786" y="311111"/>
                  </a:lnTo>
                  <a:lnTo>
                    <a:pt x="172986" y="303860"/>
                  </a:lnTo>
                  <a:lnTo>
                    <a:pt x="169532" y="297446"/>
                  </a:lnTo>
                  <a:lnTo>
                    <a:pt x="163703" y="292696"/>
                  </a:lnTo>
                  <a:lnTo>
                    <a:pt x="114706" y="266788"/>
                  </a:lnTo>
                  <a:lnTo>
                    <a:pt x="109042" y="263804"/>
                  </a:lnTo>
                  <a:lnTo>
                    <a:pt x="2376678" y="167601"/>
                  </a:lnTo>
                  <a:close/>
                </a:path>
                <a:path w="3658234" h="328930">
                  <a:moveTo>
                    <a:pt x="3657981" y="81495"/>
                  </a:moveTo>
                  <a:lnTo>
                    <a:pt x="3625024" y="63461"/>
                  </a:lnTo>
                  <a:lnTo>
                    <a:pt x="3513201" y="2247"/>
                  </a:lnTo>
                  <a:lnTo>
                    <a:pt x="3506025" y="0"/>
                  </a:lnTo>
                  <a:lnTo>
                    <a:pt x="3498786" y="685"/>
                  </a:lnTo>
                  <a:lnTo>
                    <a:pt x="3492296" y="4064"/>
                  </a:lnTo>
                  <a:lnTo>
                    <a:pt x="3487420" y="9867"/>
                  </a:lnTo>
                  <a:lnTo>
                    <a:pt x="3485159" y="17068"/>
                  </a:lnTo>
                  <a:lnTo>
                    <a:pt x="3485832" y="24333"/>
                  </a:lnTo>
                  <a:lnTo>
                    <a:pt x="3489160" y="30822"/>
                  </a:lnTo>
                  <a:lnTo>
                    <a:pt x="3494913" y="35648"/>
                  </a:lnTo>
                  <a:lnTo>
                    <a:pt x="3549142" y="65392"/>
                  </a:lnTo>
                  <a:lnTo>
                    <a:pt x="2985135" y="80733"/>
                  </a:lnTo>
                  <a:lnTo>
                    <a:pt x="2986151" y="118833"/>
                  </a:lnTo>
                  <a:lnTo>
                    <a:pt x="3550297" y="103479"/>
                  </a:lnTo>
                  <a:lnTo>
                    <a:pt x="3497707" y="136105"/>
                  </a:lnTo>
                  <a:lnTo>
                    <a:pt x="3492157" y="141312"/>
                  </a:lnTo>
                  <a:lnTo>
                    <a:pt x="3489160" y="147967"/>
                  </a:lnTo>
                  <a:lnTo>
                    <a:pt x="3488880" y="155270"/>
                  </a:lnTo>
                  <a:lnTo>
                    <a:pt x="3491484" y="162394"/>
                  </a:lnTo>
                  <a:lnTo>
                    <a:pt x="3496691" y="167894"/>
                  </a:lnTo>
                  <a:lnTo>
                    <a:pt x="3503384" y="170878"/>
                  </a:lnTo>
                  <a:lnTo>
                    <a:pt x="3510699" y="171157"/>
                  </a:lnTo>
                  <a:lnTo>
                    <a:pt x="3517773" y="168490"/>
                  </a:lnTo>
                  <a:lnTo>
                    <a:pt x="3657981" y="81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31363" y="5806440"/>
            <a:ext cx="2297430" cy="564642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441948" y="5806440"/>
            <a:ext cx="913765" cy="565150"/>
            <a:chOff x="4917947" y="5806440"/>
            <a:chExt cx="913765" cy="565150"/>
          </a:xfrm>
        </p:grpSpPr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7947" y="5806440"/>
              <a:ext cx="913638" cy="5646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70347" y="6149340"/>
              <a:ext cx="608838" cy="4800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819656" y="6416041"/>
            <a:ext cx="1910714" cy="441959"/>
            <a:chOff x="295656" y="6416040"/>
            <a:chExt cx="1910714" cy="441959"/>
          </a:xfrm>
        </p:grpSpPr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5656" y="6416040"/>
              <a:ext cx="747522" cy="44195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7136" y="6416040"/>
              <a:ext cx="413765" cy="4419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4860" y="6416040"/>
              <a:ext cx="1421130" cy="44195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678940" y="5859882"/>
            <a:ext cx="756030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Calibri"/>
                <a:cs typeface="Calibri"/>
              </a:rPr>
              <a:t>Heavy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metals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precipitate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acid-resistant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sludge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passes 	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Toxic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Classification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Leaching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Procedure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(TCLP),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making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sludge 	</a:t>
            </a:r>
            <a:r>
              <a:rPr sz="2000" b="1" dirty="0">
                <a:latin typeface="Calibri"/>
                <a:cs typeface="Calibri"/>
              </a:rPr>
              <a:t>non-</a:t>
            </a:r>
            <a:r>
              <a:rPr sz="2000" b="1" spc="-10" dirty="0">
                <a:latin typeface="Calibri"/>
                <a:cs typeface="Calibri"/>
              </a:rPr>
              <a:t>hazardous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46294" y="4762245"/>
            <a:ext cx="4748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 marR="5080" indent="-765175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Central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Wastewater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Treatment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dirty="0">
                <a:latin typeface="Calibri"/>
                <a:cs typeface="Calibri"/>
              </a:rPr>
              <a:t>50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gpm,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Denver,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Colorado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740" y="784097"/>
            <a:ext cx="384810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Sludge from </a:t>
            </a:r>
            <a:r>
              <a:rPr sz="3600" b="1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EC: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1" y="1592478"/>
            <a:ext cx="7091045" cy="38671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99085" indent="-286385">
              <a:spcBef>
                <a:spcPts val="178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Solids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dewater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completely</a:t>
            </a:r>
            <a:endParaRPr sz="2800">
              <a:latin typeface="Georgia"/>
              <a:cs typeface="Georgia"/>
            </a:endParaRPr>
          </a:p>
          <a:p>
            <a:pPr marL="299085" marR="2526030" indent="-28638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Metals</a:t>
            </a:r>
            <a:r>
              <a:rPr sz="2800" b="1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are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non-</a:t>
            </a:r>
            <a:r>
              <a:rPr sz="2800" spc="-10" dirty="0">
                <a:latin typeface="Georgia"/>
                <a:cs typeface="Georgia"/>
              </a:rPr>
              <a:t>hazardous 	</a:t>
            </a:r>
            <a:r>
              <a:rPr sz="2800" dirty="0">
                <a:latin typeface="Georgia"/>
                <a:cs typeface="Georgia"/>
              </a:rPr>
              <a:t>form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as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oxides</a:t>
            </a:r>
            <a:endParaRPr sz="2800">
              <a:latin typeface="Georgia"/>
              <a:cs typeface="Georgia"/>
            </a:endParaRPr>
          </a:p>
          <a:p>
            <a:pPr marL="299085" indent="-286385">
              <a:spcBef>
                <a:spcPts val="168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Does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not</a:t>
            </a:r>
            <a:r>
              <a:rPr sz="2800" b="1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leach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at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ambient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landfill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pH</a:t>
            </a:r>
            <a:endParaRPr sz="2800">
              <a:latin typeface="Georgia"/>
              <a:cs typeface="Georgia"/>
            </a:endParaRPr>
          </a:p>
          <a:p>
            <a:pPr marL="299085" marR="5080" indent="-287020">
              <a:lnSpc>
                <a:spcPct val="15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Passes</a:t>
            </a:r>
            <a:r>
              <a:rPr sz="2800" b="1" spc="-9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EPA</a:t>
            </a:r>
            <a:r>
              <a:rPr sz="2800" b="1" spc="-8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TCLP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California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Title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22 </a:t>
            </a:r>
            <a:r>
              <a:rPr sz="2800" dirty="0">
                <a:latin typeface="Georgia"/>
                <a:cs typeface="Georgia"/>
              </a:rPr>
              <a:t>STLC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TTLC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leach</a:t>
            </a:r>
            <a:r>
              <a:rPr sz="2800" u="sng" spc="-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tests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1" y="277369"/>
            <a:ext cx="3838955" cy="31516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52188"/>
            <a:ext cx="10515600" cy="751436"/>
          </a:xfrm>
          <a:prstGeom prst="rect">
            <a:avLst/>
          </a:prstGeom>
        </p:spPr>
        <p:txBody>
          <a:bodyPr vert="horz" wrap="square" lIns="0" tIns="134569" rIns="0" bIns="0" rtlCol="0" anchor="ctr">
            <a:spAutoFit/>
          </a:bodyPr>
          <a:lstStyle/>
          <a:p>
            <a:pPr marL="334010">
              <a:lnSpc>
                <a:spcPct val="100000"/>
              </a:lnSpc>
              <a:spcBef>
                <a:spcPts val="95"/>
              </a:spcBef>
            </a:pP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EC</a:t>
            </a:r>
            <a:r>
              <a:rPr sz="4000" u="sng" spc="-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Solids</a:t>
            </a:r>
            <a:r>
              <a:rPr sz="4000" u="sng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Dry</a:t>
            </a:r>
            <a:r>
              <a:rPr sz="4000" u="sng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in</a:t>
            </a:r>
            <a:r>
              <a:rPr sz="4000" u="sng" spc="-9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</a:t>
            </a:r>
            <a:r>
              <a:rPr sz="4000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Oxide</a:t>
            </a:r>
            <a:r>
              <a:rPr sz="4000" u="sng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Form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3264" y="1408176"/>
            <a:ext cx="2307335" cy="21076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7563" y="3720084"/>
            <a:ext cx="2078736" cy="28635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5400" y="1752600"/>
            <a:ext cx="5262372" cy="3755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677" y="330199"/>
            <a:ext cx="362585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Solids</a:t>
            </a:r>
            <a:r>
              <a:rPr sz="4000" u="sng" spc="-1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40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Handling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1054586"/>
            <a:ext cx="8686800" cy="2437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“When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compared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with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alum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treatment,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electrocoagulation </a:t>
            </a:r>
            <a:r>
              <a:rPr sz="2400" dirty="0">
                <a:latin typeface="Georgia"/>
                <a:cs typeface="Georgia"/>
              </a:rPr>
              <a:t>provided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approximately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83%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less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sludge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volume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76% </a:t>
            </a:r>
            <a:r>
              <a:rPr sz="2400" b="1" dirty="0">
                <a:latin typeface="Georgia"/>
                <a:cs typeface="Georgia"/>
              </a:rPr>
              <a:t>improvement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filtration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rate.”</a:t>
            </a:r>
            <a:endParaRPr sz="2400">
              <a:latin typeface="Georgia"/>
              <a:cs typeface="Georgia"/>
            </a:endParaRPr>
          </a:p>
          <a:p>
            <a:pPr>
              <a:spcBef>
                <a:spcPts val="5"/>
              </a:spcBef>
            </a:pPr>
            <a:endParaRPr sz="2400">
              <a:latin typeface="Georgia"/>
              <a:cs typeface="Georgia"/>
            </a:endParaRPr>
          </a:p>
          <a:p>
            <a:pPr marL="413384" marR="381000">
              <a:lnSpc>
                <a:spcPct val="80000"/>
              </a:lnSpc>
              <a:tabLst>
                <a:tab pos="6320790" algn="l"/>
              </a:tabLst>
            </a:pPr>
            <a:r>
              <a:rPr sz="1600" b="1" i="1" dirty="0">
                <a:latin typeface="Georgia"/>
                <a:cs typeface="Georgia"/>
              </a:rPr>
              <a:t>EPA</a:t>
            </a:r>
            <a:r>
              <a:rPr sz="1600" b="1" i="1" spc="-6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/</a:t>
            </a:r>
            <a:r>
              <a:rPr sz="1600" i="1" spc="-40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540</a:t>
            </a:r>
            <a:r>
              <a:rPr sz="1600" i="1" spc="-3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/</a:t>
            </a:r>
            <a:r>
              <a:rPr sz="1600" i="1" spc="-4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S-</a:t>
            </a:r>
            <a:r>
              <a:rPr sz="1600" i="1" dirty="0">
                <a:latin typeface="Georgia"/>
                <a:cs typeface="Georgia"/>
              </a:rPr>
              <a:t>937504</a:t>
            </a:r>
            <a:r>
              <a:rPr sz="1600" i="1" spc="-1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September</a:t>
            </a:r>
            <a:r>
              <a:rPr sz="1600" i="1" spc="-4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1993</a:t>
            </a:r>
            <a:r>
              <a:rPr sz="1600" i="1" spc="-40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Emerging</a:t>
            </a:r>
            <a:r>
              <a:rPr sz="1600" i="1" spc="-1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Technology</a:t>
            </a:r>
            <a:r>
              <a:rPr sz="1600" i="1" dirty="0">
                <a:latin typeface="Georgia"/>
                <a:cs typeface="Georgia"/>
              </a:rPr>
              <a:t>	Summary,</a:t>
            </a:r>
            <a:r>
              <a:rPr sz="1600" i="1" spc="-4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Superfund </a:t>
            </a:r>
            <a:r>
              <a:rPr sz="1600" i="1" dirty="0">
                <a:latin typeface="Georgia"/>
                <a:cs typeface="Georgia"/>
              </a:rPr>
              <a:t>Innovative</a:t>
            </a:r>
            <a:r>
              <a:rPr sz="1600" i="1" spc="-9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Technology</a:t>
            </a:r>
            <a:r>
              <a:rPr sz="1600" i="1" spc="-7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Evaluation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543300"/>
            <a:ext cx="3846576" cy="2857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495" y="3543300"/>
            <a:ext cx="3035808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9324"/>
            <a:ext cx="6830568" cy="51602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3379" y="165354"/>
            <a:ext cx="6238875" cy="12446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177925" marR="5080" indent="-11658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Municipal</a:t>
            </a:r>
            <a:r>
              <a:rPr sz="4000" spc="-114" dirty="0"/>
              <a:t> </a:t>
            </a:r>
            <a:r>
              <a:rPr sz="4000" spc="-25" dirty="0"/>
              <a:t>System</a:t>
            </a:r>
            <a:r>
              <a:rPr sz="4000" spc="-125" dirty="0"/>
              <a:t> </a:t>
            </a:r>
            <a:r>
              <a:rPr sz="4000" dirty="0"/>
              <a:t>–</a:t>
            </a:r>
            <a:r>
              <a:rPr sz="4000" spc="-114" dirty="0"/>
              <a:t> </a:t>
            </a:r>
            <a:r>
              <a:rPr sz="4000" spc="-10" dirty="0"/>
              <a:t>Oklahoma </a:t>
            </a:r>
            <a:r>
              <a:rPr sz="4000" dirty="0"/>
              <a:t>Post</a:t>
            </a:r>
            <a:r>
              <a:rPr sz="4000" spc="-135" dirty="0"/>
              <a:t> </a:t>
            </a:r>
            <a:r>
              <a:rPr sz="4000" dirty="0"/>
              <a:t>EC</a:t>
            </a:r>
            <a:r>
              <a:rPr sz="4000" spc="-130" dirty="0"/>
              <a:t> </a:t>
            </a:r>
            <a:r>
              <a:rPr sz="4000" dirty="0"/>
              <a:t>Drying</a:t>
            </a:r>
            <a:r>
              <a:rPr sz="4000" spc="-125" dirty="0"/>
              <a:t> </a:t>
            </a:r>
            <a:r>
              <a:rPr sz="4000" spc="-25" dirty="0"/>
              <a:t>Bed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5050" y="130810"/>
          <a:ext cx="6858000" cy="657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Contaminant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Before</a:t>
                      </a:r>
                      <a:r>
                        <a:rPr sz="16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(mg/l)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After</a:t>
                      </a:r>
                      <a:r>
                        <a:rPr sz="16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(mg/l)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Removal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Aluminum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224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(0.7)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Arsenic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0.076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Barium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0.014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(&lt;0.001)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Boron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4.86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1.41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Cadmium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0.125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(&lt;0.004)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Calcium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1,321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21.4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Chromium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139.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(&lt;0.1)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Cobalt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0.1238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0.0214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82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Copper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0.7984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Cyanide</a:t>
                      </a:r>
                      <a:r>
                        <a:rPr sz="16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(free)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723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Fluoride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1.1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0.415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62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Gold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5.72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1.38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Iron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68.34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0.19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Lead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0.59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0.0032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Magnesium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13.15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Manganese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1.061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0.018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Mercury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0.72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(&lt;0.003)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Molybdenum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0.35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0.029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Nickel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183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Platinum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4.4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0.68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84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Selenium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68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44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Silicon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21.07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(0.10)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Silver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0.0081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0.0006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5" dirty="0">
                          <a:latin typeface="Georgia"/>
                          <a:cs typeface="Georgia"/>
                        </a:rPr>
                        <a:t>Tin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0.213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(&lt;0.020)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Vanadium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0.262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Zinc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221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0.140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2429" y="1432382"/>
            <a:ext cx="1609090" cy="148971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Georgia"/>
                <a:cs typeface="Georgia"/>
              </a:rPr>
              <a:t>Typical Removal Rates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809" y="3871721"/>
            <a:ext cx="162433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spcBef>
                <a:spcPts val="100"/>
              </a:spcBef>
            </a:pPr>
            <a:r>
              <a:rPr sz="3200" spc="-10" dirty="0">
                <a:latin typeface="Georgia"/>
                <a:cs typeface="Georgia"/>
              </a:rPr>
              <a:t>Metals </a:t>
            </a:r>
            <a:r>
              <a:rPr sz="3200" spc="-25" dirty="0">
                <a:latin typeface="Georgia"/>
                <a:cs typeface="Georgia"/>
              </a:rPr>
              <a:t>And </a:t>
            </a:r>
            <a:r>
              <a:rPr sz="3200" spc="-10" dirty="0">
                <a:latin typeface="Georgia"/>
                <a:cs typeface="Georgia"/>
              </a:rPr>
              <a:t>Minerals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9D016-17F7-4EED-9D9A-89AE1447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District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65A85-71E2-493D-B224-8D19E0B2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118" y="2019758"/>
            <a:ext cx="7860863" cy="4024884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Round Mountain WSD created in 1969</a:t>
            </a:r>
          </a:p>
          <a:p>
            <a:r>
              <a:rPr lang="en-US" sz="2200" dirty="0"/>
              <a:t>District Boundary – 6485 acres</a:t>
            </a:r>
          </a:p>
          <a:p>
            <a:r>
              <a:rPr lang="en-US" sz="2200" dirty="0"/>
              <a:t>District population – 1350</a:t>
            </a:r>
          </a:p>
          <a:p>
            <a:r>
              <a:rPr lang="en-US" sz="2200" dirty="0"/>
              <a:t>District MHI - $41,000 – Less than ½ state average</a:t>
            </a:r>
          </a:p>
          <a:p>
            <a:r>
              <a:rPr lang="en-US" sz="2200" dirty="0"/>
              <a:t>Silver Cliff and Westcliffe municipal water systems deeded to District in 1975 and connected to make one water system</a:t>
            </a:r>
          </a:p>
          <a:p>
            <a:r>
              <a:rPr lang="en-US" sz="2200" dirty="0"/>
              <a:t>Sewer collection system and treatment plant installed in 1975</a:t>
            </a:r>
          </a:p>
          <a:p>
            <a:r>
              <a:rPr lang="en-US" sz="2200" dirty="0"/>
              <a:t>26 miles of water mains, 18 miles of sewer mains</a:t>
            </a:r>
          </a:p>
          <a:p>
            <a:r>
              <a:rPr lang="en-US" sz="2200" dirty="0"/>
              <a:t>6 full-time staff</a:t>
            </a:r>
          </a:p>
          <a:p>
            <a:r>
              <a:rPr lang="en-US" sz="2200" dirty="0"/>
              <a:t>705 water taps, 688 sewer taps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926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65351" y="298451"/>
          <a:ext cx="7849869" cy="601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9490">
                <a:tc gridSpan="4">
                  <a:txBody>
                    <a:bodyPr/>
                    <a:lstStyle/>
                    <a:p>
                      <a:pPr marL="116205" algn="ctr">
                        <a:lnSpc>
                          <a:spcPts val="4215"/>
                        </a:lnSpc>
                      </a:pPr>
                      <a:r>
                        <a:rPr sz="3600" b="1" spc="-10" dirty="0">
                          <a:latin typeface="Georgia"/>
                          <a:cs typeface="Georgia"/>
                        </a:rPr>
                        <a:t>Biologicals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Contaminant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Before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After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%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Removal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Bacteria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110,000,000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2,700</a:t>
                      </a:r>
                      <a:r>
                        <a:rPr sz="20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Coliform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318,000,000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 (&lt;1)</a:t>
                      </a:r>
                      <a:r>
                        <a:rPr sz="20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dirty="0">
                          <a:latin typeface="Georgia"/>
                          <a:cs typeface="Georgia"/>
                        </a:rPr>
                        <a:t>E.</a:t>
                      </a:r>
                      <a:r>
                        <a:rPr sz="2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b="1" spc="-20" dirty="0">
                          <a:latin typeface="Georgia"/>
                          <a:cs typeface="Georgia"/>
                        </a:rPr>
                        <a:t>coli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&gt;2,419.2</a:t>
                      </a:r>
                      <a:r>
                        <a:rPr sz="20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(&lt;0.01)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Enterococcus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83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 (&lt;10)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82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20"/>
                        </a:lnSpc>
                      </a:pPr>
                      <a:r>
                        <a:rPr sz="2400" b="1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2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b="1" spc="-10" dirty="0">
                          <a:latin typeface="Georgia"/>
                          <a:cs typeface="Georgia"/>
                        </a:rPr>
                        <a:t>Coliform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&gt;2,419.2</a:t>
                      </a:r>
                      <a:r>
                        <a:rPr sz="20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(&lt;0.1)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2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Cyanotoxin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67.7</a:t>
                      </a:r>
                      <a:r>
                        <a:rPr sz="2000" spc="-20" dirty="0">
                          <a:latin typeface="Georgia"/>
                          <a:cs typeface="Georgia"/>
                        </a:rPr>
                        <a:t> ug/l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2.2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0" dirty="0">
                          <a:latin typeface="Georgia"/>
                          <a:cs typeface="Georgia"/>
                        </a:rPr>
                        <a:t>ug/l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97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03451" y="146050"/>
          <a:ext cx="7772399" cy="595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97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Nutrients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Contaminant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281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Before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494030">
                        <a:lnSpc>
                          <a:spcPts val="285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(mg/l)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After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(mg/l)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%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ts val="285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Removal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Ammonia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49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19.4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60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11.7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2.6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77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Nitrite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21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12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42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7945" marR="810895">
                        <a:lnSpc>
                          <a:spcPts val="288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Nitrogen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TKN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1,118.88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59.08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94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Phosphate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 (0.2)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99+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Potassium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200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110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45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Sulfate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104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68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34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12341" y="6199123"/>
            <a:ext cx="6918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Removal rates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without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processing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aids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like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micro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algae,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hydrogen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peroxide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918A-75E9-19D0-535B-A0B95EDA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PWMAS Small Scale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BEB9-841E-2600-FC1D-3A6AF9F548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BOD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TSS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OG – 10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 – 6.5-9.0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ECOLI – 126 (#/100 ml)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TRC - .017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TIN – 105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AMN – 21 – 36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TN – 9.1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Arsenic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ug/l</a:t>
            </a:r>
            <a:endParaRPr lang="en-US" sz="2800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Phosphate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0.025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mg/l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99497-F41B-8735-8241-3FADD5F33A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BOD – 3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TSS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OG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 – 6.5-9.0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ECOLI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TRC -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TIN – 7.9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AMN – 3.2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TN – 7.9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Arsenic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ND</a:t>
            </a:r>
            <a:endParaRPr lang="en-US" sz="2800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Phosphate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ND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775" y="281686"/>
            <a:ext cx="6274435" cy="97599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Powell</a:t>
            </a:r>
            <a:r>
              <a:rPr sz="4000" b="1" spc="-18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Water</a:t>
            </a:r>
            <a:r>
              <a:rPr sz="4000" b="1" spc="-17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System,</a:t>
            </a:r>
            <a:r>
              <a:rPr sz="4000" b="1" spc="-165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Inc.</a:t>
            </a:r>
            <a:endParaRPr sz="40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45"/>
              </a:spcBef>
            </a:pPr>
            <a:r>
              <a:rPr sz="2200" b="1" dirty="0">
                <a:latin typeface="Arial"/>
                <a:cs typeface="Arial"/>
              </a:rPr>
              <a:t>Electrical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Treatment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Advantages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1" y="1673479"/>
            <a:ext cx="7447915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PFOA/PFOS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(Removal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Both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Water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Solids)</a:t>
            </a:r>
            <a:endParaRPr sz="2800">
              <a:latin typeface="Calibri"/>
              <a:cs typeface="Calibri"/>
            </a:endParaRPr>
          </a:p>
          <a:p>
            <a:pPr marL="355600" indent="-342900">
              <a:spcBef>
                <a:spcPts val="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Solid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Removal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with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Water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Reduction</a:t>
            </a:r>
            <a:endParaRPr sz="2800">
              <a:latin typeface="Arial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Arsenic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Removal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Below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Detectable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Limits</a:t>
            </a:r>
            <a:endParaRPr sz="2800">
              <a:latin typeface="Arial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Metal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Removal</a:t>
            </a:r>
            <a:endParaRPr sz="2800">
              <a:latin typeface="Arial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Effective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Disinfection</a:t>
            </a:r>
            <a:endParaRPr sz="2800">
              <a:latin typeface="Arial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Nutrient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Removal</a:t>
            </a:r>
            <a:endParaRPr sz="2800">
              <a:latin typeface="Arial"/>
              <a:cs typeface="Arial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Low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Initial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Investment</a:t>
            </a:r>
            <a:endParaRPr sz="2800">
              <a:latin typeface="Arial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Low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Operating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7145" y="3110483"/>
            <a:ext cx="2926079" cy="22067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012" y="2606420"/>
            <a:ext cx="223710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300" spc="-10" dirty="0">
                <a:latin typeface="Calibri"/>
                <a:cs typeface="Calibri"/>
              </a:rPr>
              <a:t>Electrocoagulation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Equipment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504" y="3631539"/>
            <a:ext cx="274510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0145" marR="48895" indent="-1038225">
              <a:lnSpc>
                <a:spcPct val="120000"/>
              </a:lnSpc>
              <a:spcBef>
                <a:spcPts val="100"/>
              </a:spcBef>
            </a:pPr>
            <a:r>
              <a:rPr sz="2300" dirty="0">
                <a:latin typeface="Calibri"/>
                <a:cs typeface="Calibri"/>
              </a:rPr>
              <a:t>Powell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Water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System, Inc.</a:t>
            </a:r>
            <a:endParaRPr sz="2300">
              <a:latin typeface="Calibri"/>
              <a:cs typeface="Calibri"/>
            </a:endParaRPr>
          </a:p>
          <a:p>
            <a:pPr marL="12700">
              <a:spcBef>
                <a:spcPts val="550"/>
              </a:spcBef>
            </a:pPr>
            <a:r>
              <a:rPr sz="2300" dirty="0">
                <a:latin typeface="Calibri"/>
                <a:cs typeface="Calibri"/>
              </a:rPr>
              <a:t>Scott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Powell,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President</a:t>
            </a:r>
            <a:endParaRPr sz="2300">
              <a:latin typeface="Calibri"/>
              <a:cs typeface="Calibri"/>
            </a:endParaRPr>
          </a:p>
          <a:p>
            <a:pPr marL="466725">
              <a:spcBef>
                <a:spcPts val="555"/>
              </a:spcBef>
            </a:pPr>
            <a:r>
              <a:rPr sz="2300" dirty="0">
                <a:latin typeface="Calibri"/>
                <a:cs typeface="Calibri"/>
              </a:rPr>
              <a:t>(303)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241-</a:t>
            </a:r>
            <a:r>
              <a:rPr sz="2300" spc="-20" dirty="0">
                <a:latin typeface="Calibri"/>
                <a:cs typeface="Calibri"/>
              </a:rPr>
              <a:t>2489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731" y="231648"/>
            <a:ext cx="2183892" cy="20863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4977" y="2552858"/>
            <a:ext cx="2162175" cy="656783"/>
          </a:xfrm>
          <a:prstGeom prst="rect">
            <a:avLst/>
          </a:prstGeom>
        </p:spPr>
        <p:txBody>
          <a:bodyPr vert="horz" wrap="square" lIns="0" tIns="121920" rIns="0" bIns="0" rtlCol="0" anchor="ctr">
            <a:spAutoFit/>
          </a:bodyPr>
          <a:lstStyle/>
          <a:p>
            <a:pPr marL="455930" marR="5080" indent="-443865">
              <a:lnSpc>
                <a:spcPct val="70000"/>
              </a:lnSpc>
              <a:spcBef>
                <a:spcPts val="960"/>
              </a:spcBef>
            </a:pPr>
            <a:r>
              <a:rPr sz="2400" dirty="0"/>
              <a:t>Design,</a:t>
            </a:r>
            <a:r>
              <a:rPr sz="2400" spc="-15" dirty="0"/>
              <a:t> </a:t>
            </a:r>
            <a:r>
              <a:rPr sz="2400" dirty="0"/>
              <a:t>Build</a:t>
            </a:r>
            <a:r>
              <a:rPr sz="2400" spc="-25" dirty="0"/>
              <a:t> and </a:t>
            </a:r>
            <a:r>
              <a:rPr sz="2400" spc="-10" dirty="0"/>
              <a:t>Operation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043932" y="3528442"/>
            <a:ext cx="21043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Lagoon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Logistics, </a:t>
            </a:r>
            <a:r>
              <a:rPr sz="2400" spc="-25" dirty="0">
                <a:latin typeface="Calibri"/>
                <a:cs typeface="Calibri"/>
              </a:rPr>
              <a:t>LLC</a:t>
            </a:r>
            <a:endParaRPr sz="2400" dirty="0">
              <a:latin typeface="Calibri"/>
              <a:cs typeface="Calibri"/>
            </a:endParaRPr>
          </a:p>
          <a:p>
            <a:pPr marL="109855" marR="101600" indent="635" algn="ctr"/>
            <a:r>
              <a:rPr sz="2400" dirty="0">
                <a:latin typeface="Calibri"/>
                <a:cs typeface="Calibri"/>
              </a:rPr>
              <a:t>Jeff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Couch, President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(970)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231-</a:t>
            </a:r>
            <a:r>
              <a:rPr sz="2400" spc="-20" dirty="0">
                <a:latin typeface="Calibri"/>
                <a:cs typeface="Calibri"/>
              </a:rPr>
              <a:t>9937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3715" y="2562226"/>
            <a:ext cx="1624330" cy="65678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indent="111125">
              <a:lnSpc>
                <a:spcPct val="70000"/>
              </a:lnSpc>
              <a:spcBef>
                <a:spcPts val="960"/>
              </a:spcBef>
            </a:pPr>
            <a:r>
              <a:rPr sz="2400" spc="-10" dirty="0">
                <a:latin typeface="Calibri"/>
                <a:cs typeface="Calibri"/>
              </a:rPr>
              <a:t>Microalgae Assemblages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4740" y="3533395"/>
            <a:ext cx="200278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775" algn="just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Sundine </a:t>
            </a:r>
            <a:r>
              <a:rPr sz="2400" dirty="0">
                <a:latin typeface="Calibri"/>
                <a:cs typeface="Calibri"/>
              </a:rPr>
              <a:t>Enterprises,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Inc.</a:t>
            </a:r>
            <a:endParaRPr sz="2400">
              <a:latin typeface="Calibri"/>
              <a:cs typeface="Calibri"/>
            </a:endParaRPr>
          </a:p>
          <a:p>
            <a:pPr marL="58419" marR="50800" indent="114300" algn="just"/>
            <a:r>
              <a:rPr sz="2400" dirty="0">
                <a:latin typeface="Calibri"/>
                <a:cs typeface="Calibri"/>
              </a:rPr>
              <a:t>Judd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Sundine, Horticulturist </a:t>
            </a:r>
            <a:r>
              <a:rPr sz="2400" dirty="0">
                <a:latin typeface="Calibri"/>
                <a:cs typeface="Calibri"/>
              </a:rPr>
              <a:t>(720)</a:t>
            </a:r>
            <a:r>
              <a:rPr sz="2400" spc="-10" dirty="0">
                <a:latin typeface="Calibri"/>
                <a:cs typeface="Calibri"/>
              </a:rPr>
              <a:t> 363-</a:t>
            </a:r>
            <a:r>
              <a:rPr sz="2400" spc="-20" dirty="0">
                <a:latin typeface="Calibri"/>
                <a:cs typeface="Calibri"/>
              </a:rPr>
              <a:t>0548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9201" y="5794654"/>
            <a:ext cx="7827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United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States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Patent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Number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10358361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B2.</a:t>
            </a:r>
            <a:r>
              <a:rPr spc="3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System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Method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Remediation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of </a:t>
            </a:r>
            <a:r>
              <a:rPr spc="-20" dirty="0">
                <a:latin typeface="Calibri"/>
                <a:cs typeface="Calibri"/>
              </a:rPr>
              <a:t>Wastewater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Including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Aerobic,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Anaerobic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Electrocoagulation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Technology.</a:t>
            </a:r>
            <a:r>
              <a:rPr spc="30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This </a:t>
            </a:r>
            <a:r>
              <a:rPr dirty="0">
                <a:latin typeface="Calibri"/>
                <a:cs typeface="Calibri"/>
              </a:rPr>
              <a:t>patent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wholly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licensed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by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Powell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Water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Systems,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Inc.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92979" y="260604"/>
            <a:ext cx="2364740" cy="2082800"/>
            <a:chOff x="3268979" y="260604"/>
            <a:chExt cx="2364740" cy="20828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363" y="284988"/>
              <a:ext cx="2340102" cy="20581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8979" y="260604"/>
              <a:ext cx="2339340" cy="20574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6201" y="243841"/>
            <a:ext cx="2112263" cy="2042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4B0C-9B26-4511-A113-84C0A74C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WWTP Replacement Design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09A6-A198-499F-A682-24693BFB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84"/>
            <a:ext cx="10515600" cy="52247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3/16 – District retains a Design Engineer, obtains PELs from CDPHE, District chooses surface water discharge</a:t>
            </a:r>
          </a:p>
          <a:p>
            <a:r>
              <a:rPr lang="en-US" dirty="0"/>
              <a:t>6/16 – CDPHE informs District that EPA listed Grape Creek as impaired due to nutrient loading in DeWeese Reservoir. CDPHE recommends the District to change to a groundwater discharge.</a:t>
            </a:r>
          </a:p>
          <a:p>
            <a:r>
              <a:rPr lang="en-US" dirty="0"/>
              <a:t>7/16 – 3/17 – District argues with State and Feds that the WWTP design falls under the exemption categories listed in Reg 85. Feds claim 303D supersedes state exemptions.</a:t>
            </a:r>
          </a:p>
          <a:p>
            <a:r>
              <a:rPr lang="en-US" dirty="0"/>
              <a:t>4/17 – District re-designs WWTP for groundwater discharge. $6 million price estimate</a:t>
            </a:r>
          </a:p>
          <a:p>
            <a:r>
              <a:rPr lang="en-US" dirty="0"/>
              <a:t>12/17 – District submits PER to CDPHE</a:t>
            </a:r>
          </a:p>
          <a:p>
            <a:r>
              <a:rPr lang="en-US" dirty="0"/>
              <a:t>3/18 – CDPHE requires 6-month TDS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4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AE1F-A6D4-4410-AA29-18EA568A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2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3761-BD15-4643-B0C0-7212CCE5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6072996"/>
          </a:xfrm>
        </p:spPr>
        <p:txBody>
          <a:bodyPr>
            <a:normAutofit/>
          </a:bodyPr>
          <a:lstStyle/>
          <a:p>
            <a:r>
              <a:rPr lang="en-US" dirty="0"/>
              <a:t>9/18 – District acquires financing to pay for $6 million plant</a:t>
            </a:r>
          </a:p>
          <a:p>
            <a:r>
              <a:rPr lang="en-US" dirty="0"/>
              <a:t>11/18 – CDPHE requires soil core sampling  at leach field site. Soils found unsuitable and CDPHE rejects groundwater discharge design</a:t>
            </a:r>
          </a:p>
          <a:p>
            <a:r>
              <a:rPr lang="en-US" dirty="0"/>
              <a:t>12/18 – District forced to go back surface water discharge. Requests new PELs from CDPHE</a:t>
            </a:r>
          </a:p>
          <a:p>
            <a:r>
              <a:rPr lang="en-US" dirty="0"/>
              <a:t>5/19 District receives PELS. Very strict limits drive a major re-design of the WWTP</a:t>
            </a:r>
          </a:p>
          <a:p>
            <a:r>
              <a:rPr lang="en-US" dirty="0"/>
              <a:t>7/20 – District receives WWTP Project approval from CDPHE</a:t>
            </a:r>
          </a:p>
          <a:p>
            <a:r>
              <a:rPr lang="en-US" dirty="0"/>
              <a:t>8/20 – District receives updated project cost estimates from design engineer. Cost more than doubles from $6 million to $14.1 million, far beyond the District’s ability to finance</a:t>
            </a:r>
          </a:p>
          <a:p>
            <a:r>
              <a:rPr lang="en-US" dirty="0"/>
              <a:t>9/20 – After 5 years and over $675,000 invested in engineering, the District is back at square one without a treatment solution.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EDA8-A8B4-547B-1301-19CC5C69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Calibri"/>
                <a:cs typeface="Calibri"/>
              </a:rPr>
              <a:t>Proposed</a:t>
            </a:r>
            <a:r>
              <a:rPr lang="en-US" sz="4400" b="1" spc="-85" dirty="0">
                <a:latin typeface="Calibri"/>
                <a:cs typeface="Calibri"/>
              </a:rPr>
              <a:t> </a:t>
            </a:r>
            <a:r>
              <a:rPr lang="en-US" sz="4400" b="1" dirty="0">
                <a:latin typeface="Calibri"/>
                <a:cs typeface="Calibri"/>
              </a:rPr>
              <a:t>New</a:t>
            </a:r>
            <a:r>
              <a:rPr lang="en-US" sz="4400" b="1" spc="-80" dirty="0">
                <a:latin typeface="Calibri"/>
                <a:cs typeface="Calibri"/>
              </a:rPr>
              <a:t> </a:t>
            </a:r>
            <a:r>
              <a:rPr lang="en-US" sz="4400" b="1" dirty="0">
                <a:latin typeface="Calibri"/>
                <a:cs typeface="Calibri"/>
              </a:rPr>
              <a:t>Discharge</a:t>
            </a:r>
            <a:r>
              <a:rPr lang="en-US" sz="4400" b="1" spc="-110" dirty="0">
                <a:latin typeface="Calibri"/>
                <a:cs typeface="Calibri"/>
              </a:rPr>
              <a:t> </a:t>
            </a:r>
            <a:r>
              <a:rPr lang="en-US" sz="4400" b="1" spc="-10" dirty="0">
                <a:latin typeface="Calibri"/>
                <a:cs typeface="Calibri"/>
              </a:rPr>
              <a:t>Limits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C5DF1-3854-50BA-9FD3-9328727453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BOD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TSS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OG – 10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 – 6.5-9.0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ECOLI – 126 (#/100 ml)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TRC - .017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TIN – 105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AMN – 21 – 36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TN – 9.1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Arsenic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ug/l</a:t>
            </a:r>
            <a:endParaRPr lang="en-US" sz="2800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Phosphate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0.025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mg/l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495C-B779-C59E-2ED8-A6CF24357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 Colorado, Regulation 31.17 will take effect as of December 31, 2027, requiring virtually every wastewater treatment facility in the state to remove nutrients at some level.</a:t>
            </a:r>
          </a:p>
          <a:p>
            <a:r>
              <a:rPr lang="en-US" b="1" dirty="0"/>
              <a:t>Unfortunately, the vast majority of existing wastewater treatment plants were never designed to remove nutrient parameters. </a:t>
            </a:r>
          </a:p>
          <a:p>
            <a:r>
              <a:rPr lang="en-US" b="1" dirty="0"/>
              <a:t>Mechanical treatment plants are unaffordable for most small and rural communities. It is imperative that an affordable and effective treatment solution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204363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56" y="1856096"/>
            <a:ext cx="3226350" cy="26340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898" y="4662572"/>
            <a:ext cx="3226350" cy="1724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1" y="1902738"/>
            <a:ext cx="5091544" cy="448441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9898" y="443930"/>
            <a:ext cx="10016402" cy="686289"/>
          </a:xfrm>
          <a:prstGeom prst="rect">
            <a:avLst/>
          </a:prstGeom>
        </p:spPr>
        <p:txBody>
          <a:bodyPr vert="horz" wrap="square" lIns="0" tIns="9092" rIns="0" bIns="0" rtlCol="0" anchor="ctr">
            <a:spAutoFit/>
          </a:bodyPr>
          <a:lstStyle/>
          <a:p>
            <a:pPr marL="16019" algn="ctr">
              <a:lnSpc>
                <a:spcPct val="100000"/>
              </a:lnSpc>
              <a:spcBef>
                <a:spcPts val="72"/>
              </a:spcBef>
            </a:pPr>
            <a:r>
              <a:rPr lang="en-US" b="1" spc="34" dirty="0"/>
              <a:t>Powell Water Microalgae System (PWMAS)</a:t>
            </a:r>
            <a:endParaRPr lang="en-US" b="1" spc="-7" dirty="0"/>
          </a:p>
        </p:txBody>
      </p:sp>
      <p:sp>
        <p:nvSpPr>
          <p:cNvPr id="7" name="object 7"/>
          <p:cNvSpPr txBox="1"/>
          <p:nvPr/>
        </p:nvSpPr>
        <p:spPr>
          <a:xfrm>
            <a:off x="1288229" y="1295511"/>
            <a:ext cx="2628678" cy="56274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lang="en-US" sz="1200" dirty="0">
                <a:solidFill>
                  <a:srgbClr val="1D1D1D"/>
                </a:solidFill>
                <a:latin typeface="Arial"/>
                <a:cs typeface="Arial"/>
              </a:rPr>
              <a:t>Step</a:t>
            </a:r>
            <a:r>
              <a:rPr lang="en-US" sz="1200" spc="99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lang="en-US" sz="1200" spc="24" dirty="0">
                <a:solidFill>
                  <a:srgbClr val="1D1D1D"/>
                </a:solidFill>
                <a:latin typeface="Arial"/>
                <a:cs typeface="Arial"/>
              </a:rPr>
              <a:t>One</a:t>
            </a:r>
            <a:endParaRPr lang="en-US" sz="1200" dirty="0">
              <a:latin typeface="Arial"/>
              <a:cs typeface="Arial"/>
            </a:endParaRPr>
          </a:p>
          <a:p>
            <a:pPr algn="ctr">
              <a:spcBef>
                <a:spcPts val="31"/>
              </a:spcBef>
            </a:pPr>
            <a:r>
              <a:rPr lang="en-US" sz="1200" dirty="0">
                <a:solidFill>
                  <a:srgbClr val="1D1D1D"/>
                </a:solidFill>
                <a:latin typeface="Arial"/>
                <a:cs typeface="Arial"/>
              </a:rPr>
              <a:t>Biologica</a:t>
            </a:r>
            <a:r>
              <a:rPr lang="en-US" sz="1200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lang="en-US" sz="1200" spc="44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lang="en-US" sz="1200" spc="-7" dirty="0">
                <a:solidFill>
                  <a:srgbClr val="1D1D1D"/>
                </a:solidFill>
                <a:latin typeface="Arial"/>
                <a:cs typeface="Arial"/>
              </a:rPr>
              <a:t>Oxygenation</a:t>
            </a:r>
          </a:p>
          <a:p>
            <a:pPr algn="ctr">
              <a:spcBef>
                <a:spcPts val="31"/>
              </a:spcBef>
            </a:pPr>
            <a:r>
              <a:rPr lang="en-US" sz="1200" spc="-7" dirty="0">
                <a:solidFill>
                  <a:srgbClr val="1D1D1D"/>
                </a:solidFill>
                <a:latin typeface="Arial"/>
                <a:cs typeface="Arial"/>
              </a:rPr>
              <a:t>Bioaugmentation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123" y="1344959"/>
            <a:ext cx="3035300" cy="37807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lang="en-US" sz="1200" dirty="0">
                <a:solidFill>
                  <a:srgbClr val="1D1D1D"/>
                </a:solidFill>
                <a:latin typeface="Arial"/>
                <a:cs typeface="Arial"/>
              </a:rPr>
              <a:t>Step</a:t>
            </a:r>
            <a:r>
              <a:rPr lang="en-US" sz="1200" spc="78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lang="en-US" sz="1200" spc="-17" dirty="0">
                <a:solidFill>
                  <a:srgbClr val="1D1D1D"/>
                </a:solidFill>
                <a:latin typeface="Arial"/>
                <a:cs typeface="Arial"/>
              </a:rPr>
              <a:t>Two</a:t>
            </a:r>
            <a:endParaRPr lang="en-US" sz="1200" dirty="0">
              <a:latin typeface="Arial"/>
              <a:cs typeface="Arial"/>
            </a:endParaRPr>
          </a:p>
          <a:p>
            <a:pPr algn="ctr">
              <a:spcBef>
                <a:spcPts val="31"/>
              </a:spcBef>
            </a:pPr>
            <a:r>
              <a:rPr lang="en-US" sz="1200" spc="-7" dirty="0">
                <a:solidFill>
                  <a:srgbClr val="1D1D1D"/>
                </a:solidFill>
                <a:latin typeface="Arial"/>
                <a:cs typeface="Arial"/>
              </a:rPr>
              <a:t>Electrocoagu</a:t>
            </a:r>
            <a:r>
              <a:rPr lang="en-US" sz="1200" spc="-7" dirty="0">
                <a:solidFill>
                  <a:srgbClr val="4F4F4F"/>
                </a:solidFill>
                <a:latin typeface="Arial"/>
                <a:cs typeface="Arial"/>
              </a:rPr>
              <a:t>lation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42A8-6EB1-9BB5-D7AF-12E4FD59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Microalgae/Microbe Incubation Greenhouse</a:t>
            </a:r>
            <a:endParaRPr lang="en-US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A752075-4474-EA01-1F8D-33BA3371A7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7502" y="1825625"/>
            <a:ext cx="101969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10192AC-29E9-8B59-106D-3F980801843D}"/>
              </a:ext>
            </a:extLst>
          </p:cNvPr>
          <p:cNvPicPr/>
          <p:nvPr/>
        </p:nvPicPr>
        <p:blipFill rotWithShape="1">
          <a:blip r:embed="rId2" cstate="print"/>
          <a:srcRect t="761" r="2" b="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E6F4D67B-BA01-7023-DF40-C4C180B3CCBD}"/>
              </a:ext>
            </a:extLst>
          </p:cNvPr>
          <p:cNvPicPr/>
          <p:nvPr/>
        </p:nvPicPr>
        <p:blipFill rotWithShape="1">
          <a:blip r:embed="rId2" cstate="print"/>
          <a:srcRect t="2168" r="-6" b="-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1581</Words>
  <Application>Microsoft Office PowerPoint</Application>
  <PresentationFormat>Widescreen</PresentationFormat>
  <Paragraphs>362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Microsoft Sans Serif</vt:lpstr>
      <vt:lpstr>Swis721 BT</vt:lpstr>
      <vt:lpstr>Times New Roman</vt:lpstr>
      <vt:lpstr>Office Theme</vt:lpstr>
      <vt:lpstr>Wastewater Treatment Plant  Demonstration Project</vt:lpstr>
      <vt:lpstr>District Snapshot</vt:lpstr>
      <vt:lpstr>WWTP Replacement Design Challenges</vt:lpstr>
      <vt:lpstr>PowerPoint Presentation</vt:lpstr>
      <vt:lpstr>Proposed New Discharge Limits</vt:lpstr>
      <vt:lpstr>Powell Water Microalgae System (PWMAS)</vt:lpstr>
      <vt:lpstr>Microalgae/Microbe Incubation Greenhouse</vt:lpstr>
      <vt:lpstr>PowerPoint Presentation</vt:lpstr>
      <vt:lpstr>PowerPoint Presentation</vt:lpstr>
      <vt:lpstr>PowerPoint Presentation</vt:lpstr>
      <vt:lpstr>Powell Water Electrocoagulation</vt:lpstr>
      <vt:lpstr>Electrocoagulation</vt:lpstr>
      <vt:lpstr>PowerPoint Presentation</vt:lpstr>
      <vt:lpstr>PowerPoint Presentation</vt:lpstr>
      <vt:lpstr>Sludge from EC:</vt:lpstr>
      <vt:lpstr>EC Solids Dry in the Oxide Form</vt:lpstr>
      <vt:lpstr>Solids Handling</vt:lpstr>
      <vt:lpstr>Municipal System – Oklahoma Post EC Drying Bed</vt:lpstr>
      <vt:lpstr>Typical Removal Rates</vt:lpstr>
      <vt:lpstr>PowerPoint Presentation</vt:lpstr>
      <vt:lpstr>PowerPoint Presentation</vt:lpstr>
      <vt:lpstr>PWMAS Small Scale Test Results</vt:lpstr>
      <vt:lpstr>Powell Water System, Inc. Electrical Treatment Advantages</vt:lpstr>
      <vt:lpstr>Design, Build and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</dc:title>
  <dc:creator>dschneider rmwsd.com</dc:creator>
  <cp:lastModifiedBy>Peggy Quint</cp:lastModifiedBy>
  <cp:revision>34</cp:revision>
  <cp:lastPrinted>2023-03-30T20:21:48Z</cp:lastPrinted>
  <dcterms:created xsi:type="dcterms:W3CDTF">2021-07-20T20:43:00Z</dcterms:created>
  <dcterms:modified xsi:type="dcterms:W3CDTF">2023-10-30T21:22:40Z</dcterms:modified>
</cp:coreProperties>
</file>